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92" r:id="rId2"/>
    <p:sldMasterId id="2147483699" r:id="rId3"/>
  </p:sldMasterIdLst>
  <p:notesMasterIdLst>
    <p:notesMasterId r:id="rId63"/>
  </p:notesMasterIdLst>
  <p:handoutMasterIdLst>
    <p:handoutMasterId r:id="rId64"/>
  </p:handoutMasterIdLst>
  <p:sldIdLst>
    <p:sldId id="256" r:id="rId4"/>
    <p:sldId id="471" r:id="rId5"/>
    <p:sldId id="516" r:id="rId6"/>
    <p:sldId id="681" r:id="rId7"/>
    <p:sldId id="682" r:id="rId8"/>
    <p:sldId id="683" r:id="rId9"/>
    <p:sldId id="684" r:id="rId10"/>
    <p:sldId id="685" r:id="rId11"/>
    <p:sldId id="686" r:id="rId12"/>
    <p:sldId id="639" r:id="rId13"/>
    <p:sldId id="640" r:id="rId14"/>
    <p:sldId id="641" r:id="rId15"/>
    <p:sldId id="642" r:id="rId16"/>
    <p:sldId id="643" r:id="rId17"/>
    <p:sldId id="645" r:id="rId18"/>
    <p:sldId id="646" r:id="rId19"/>
    <p:sldId id="647" r:id="rId20"/>
    <p:sldId id="648" r:id="rId21"/>
    <p:sldId id="649" r:id="rId22"/>
    <p:sldId id="651" r:id="rId23"/>
    <p:sldId id="710" r:id="rId24"/>
    <p:sldId id="688" r:id="rId25"/>
    <p:sldId id="690" r:id="rId26"/>
    <p:sldId id="691" r:id="rId27"/>
    <p:sldId id="692" r:id="rId28"/>
    <p:sldId id="699" r:id="rId29"/>
    <p:sldId id="700" r:id="rId30"/>
    <p:sldId id="702" r:id="rId31"/>
    <p:sldId id="703" r:id="rId32"/>
    <p:sldId id="704" r:id="rId33"/>
    <p:sldId id="705" r:id="rId34"/>
    <p:sldId id="706" r:id="rId35"/>
    <p:sldId id="707" r:id="rId36"/>
    <p:sldId id="708" r:id="rId37"/>
    <p:sldId id="709" r:id="rId38"/>
    <p:sldId id="711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2" r:id="rId47"/>
    <p:sldId id="661" r:id="rId48"/>
    <p:sldId id="664" r:id="rId49"/>
    <p:sldId id="665" r:id="rId50"/>
    <p:sldId id="666" r:id="rId51"/>
    <p:sldId id="667" r:id="rId52"/>
    <p:sldId id="668" r:id="rId53"/>
    <p:sldId id="669" r:id="rId54"/>
    <p:sldId id="670" r:id="rId55"/>
    <p:sldId id="671" r:id="rId56"/>
    <p:sldId id="672" r:id="rId57"/>
    <p:sldId id="673" r:id="rId58"/>
    <p:sldId id="674" r:id="rId59"/>
    <p:sldId id="675" r:id="rId60"/>
    <p:sldId id="676" r:id="rId61"/>
    <p:sldId id="677" r:id="rId62"/>
  </p:sldIdLst>
  <p:sldSz cx="9144000" cy="6858000" type="screen4x3"/>
  <p:notesSz cx="6858000" cy="9144000"/>
  <p:embeddedFontLst>
    <p:embeddedFont>
      <p:font typeface="함초롬바탕" panose="020B0804000101010101" pitchFamily="50" charset="-127"/>
      <p:bold r:id="rId65"/>
    </p:embeddedFont>
    <p:embeddedFont>
      <p:font typeface="Verdana" panose="020B0604030504040204" pitchFamily="34" charset="0"/>
      <p:regular r:id="rId66"/>
      <p:bold r:id="rId67"/>
      <p:italic r:id="rId68"/>
      <p:bold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HY견고딕" panose="02030600000101010101" pitchFamily="18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나눔고딕" panose="020D0604000000000000" pitchFamily="50" charset="-127"/>
      <p:regular r:id="rId77"/>
    </p:embeddedFont>
    <p:embeddedFont>
      <p:font typeface="Tahoma" panose="020B0604030504040204" pitchFamily="34" charset="0"/>
      <p:regular r:id="rId78"/>
      <p:bold r:id="rId79"/>
    </p:embeddedFont>
    <p:embeddedFont>
      <p:font typeface="HY견명조" panose="02030600000101010101" pitchFamily="18" charset="-127"/>
      <p:regular r:id="rId8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56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CEA"/>
    <a:srgbClr val="DE7786"/>
    <a:srgbClr val="97D6F1"/>
    <a:srgbClr val="69C5C9"/>
    <a:srgbClr val="ADDCDB"/>
    <a:srgbClr val="A9D9D6"/>
    <a:srgbClr val="62C1B9"/>
    <a:srgbClr val="AADBE3"/>
    <a:srgbClr val="63C1B9"/>
    <a:srgbClr val="ACD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9" autoAdjust="0"/>
    <p:restoredTop sz="94139" autoAdjust="0"/>
  </p:normalViewPr>
  <p:slideViewPr>
    <p:cSldViewPr>
      <p:cViewPr>
        <p:scale>
          <a:sx n="120" d="100"/>
          <a:sy n="120" d="100"/>
        </p:scale>
        <p:origin x="1152" y="-570"/>
      </p:cViewPr>
      <p:guideLst>
        <p:guide orient="horz" pos="482"/>
        <p:guide pos="5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2023-09-06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2023-09-06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>
          <a:gsLst>
            <a:gs pos="0">
              <a:srgbClr val="00AEBC"/>
            </a:gs>
            <a:gs pos="35000">
              <a:srgbClr val="41B897"/>
            </a:gs>
            <a:gs pos="50000">
              <a:srgbClr val="69C5C9"/>
            </a:gs>
            <a:gs pos="100000">
              <a:srgbClr val="D4EC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47DB75-24E7-5247-EC18-35CCB9128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>
          <a:xfrm>
            <a:off x="0" y="0"/>
            <a:ext cx="5517232" cy="5517232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5B0741-D32E-A92B-8126-3BA4EB7CBE31}"/>
              </a:ext>
            </a:extLst>
          </p:cNvPr>
          <p:cNvSpPr txBox="1"/>
          <p:nvPr userDrawn="1"/>
        </p:nvSpPr>
        <p:spPr>
          <a:xfrm>
            <a:off x="5446823" y="1556792"/>
            <a:ext cx="3543870" cy="32403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5300" spc="-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메타버스</a:t>
            </a:r>
            <a:r>
              <a:rPr lang="ko-KR" altLang="en-US" sz="4800" spc="-300" dirty="0">
                <a:solidFill>
                  <a:schemeClr val="tx1"/>
                </a:solidFill>
                <a:latin typeface="+mn-ea"/>
                <a:ea typeface="+mn-ea"/>
              </a:rPr>
              <a:t>로</a:t>
            </a:r>
            <a:endParaRPr lang="en-US" altLang="ko-KR" sz="4800" spc="-3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4800" spc="-300" dirty="0">
                <a:solidFill>
                  <a:schemeClr val="tx1"/>
                </a:solidFill>
                <a:latin typeface="+mn-ea"/>
                <a:ea typeface="+mn-ea"/>
              </a:rPr>
              <a:t>구현하는</a:t>
            </a:r>
            <a:endParaRPr lang="en-US" altLang="ko-KR" sz="4800" spc="-3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5300" spc="-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나만의 세상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49B6E-285F-AE01-F74F-AB9BF612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8240"/>
            <a:ext cx="9144000" cy="1484784"/>
          </a:xfr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0" lang="ko-KR" altLang="en-US" b="1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440EF23-A05A-2A16-B829-56C33BD5AC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77" y="270972"/>
            <a:ext cx="1800000" cy="33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8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EEC5E5-EC5C-434E-9C1D-09F736322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70"/>
          <a:stretch/>
        </p:blipFill>
        <p:spPr>
          <a:xfrm flipH="1">
            <a:off x="0" y="0"/>
            <a:ext cx="404948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C318E9-8772-4AD5-B019-9F270CBC3D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5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나눔스퀘어 Bold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9F6487F-6443-4562-AF3B-97346068289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52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70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9F6487F-6443-4562-AF3B-97346068289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E99A3F-051C-4595-B132-EBA1AEDD6C9C}"/>
              </a:ext>
            </a:extLst>
          </p:cNvPr>
          <p:cNvGrpSpPr/>
          <p:nvPr userDrawn="1"/>
        </p:nvGrpSpPr>
        <p:grpSpPr>
          <a:xfrm>
            <a:off x="0" y="1"/>
            <a:ext cx="2586446" cy="6857999"/>
            <a:chOff x="0" y="0"/>
            <a:chExt cx="3448594" cy="68579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410619-02AD-4660-B607-3BE789CA7D3E}"/>
                </a:ext>
              </a:extLst>
            </p:cNvPr>
            <p:cNvSpPr/>
            <p:nvPr/>
          </p:nvSpPr>
          <p:spPr>
            <a:xfrm>
              <a:off x="0" y="0"/>
              <a:ext cx="3448594" cy="4667794"/>
            </a:xfrm>
            <a:prstGeom prst="rect">
              <a:avLst/>
            </a:prstGeom>
            <a:solidFill>
              <a:srgbClr val="17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5C9CC3-F8BE-40C9-9B21-37ECBB703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21"/>
            <a:stretch/>
          </p:blipFill>
          <p:spPr>
            <a:xfrm>
              <a:off x="0" y="4131400"/>
              <a:ext cx="3448594" cy="2726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398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E45763-F024-4D79-8B55-60703038515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E8A0C4-32D3-46AE-B0F5-3B3BDD1ADC90}"/>
              </a:ext>
            </a:extLst>
          </p:cNvPr>
          <p:cNvSpPr/>
          <p:nvPr userDrawn="1"/>
        </p:nvSpPr>
        <p:spPr>
          <a:xfrm>
            <a:off x="0" y="1"/>
            <a:ext cx="9144000" cy="65291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B28442C1-827B-407E-8E8D-E74B81D3D0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95" y="71893"/>
            <a:ext cx="6075759" cy="581025"/>
          </a:xfrm>
          <a:prstGeom prst="rect">
            <a:avLst/>
          </a:prstGeom>
          <a:ln>
            <a:solidFill>
              <a:srgbClr val="E35740">
                <a:alpha val="0"/>
              </a:srgbClr>
            </a:solidFill>
          </a:ln>
        </p:spPr>
        <p:txBody>
          <a:bodyPr/>
          <a:lstStyle>
            <a:lvl1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ln>
                  <a:solidFill>
                    <a:srgbClr val="E3574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  <a:lvl2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2pPr>
            <a:lvl3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3pPr>
            <a:lvl4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4pPr>
            <a:lvl5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5pPr>
          </a:lstStyle>
          <a:p>
            <a:pPr marL="0" lv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Font typeface="Arial" panose="020B0604020202020204" pitchFamily="34" charset="0"/>
              <a:buNone/>
            </a:pPr>
            <a:r>
              <a:rPr lang="ko-KR" altLang="en-US" dirty="0"/>
              <a:t>페이지명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8050032-EE09-4711-A423-F722FBE6CCB7}"/>
              </a:ext>
            </a:extLst>
          </p:cNvPr>
          <p:cNvSpPr txBox="1">
            <a:spLocks/>
          </p:cNvSpPr>
          <p:nvPr userDrawn="1"/>
        </p:nvSpPr>
        <p:spPr>
          <a:xfrm>
            <a:off x="7048500" y="-511175"/>
            <a:ext cx="2076450" cy="3587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algn="r" defTabSz="91380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marL="0" marR="0" lvl="0" indent="0" algn="r" defTabSz="685351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페이지번호</a:t>
            </a:r>
          </a:p>
        </p:txBody>
      </p:sp>
    </p:spTree>
    <p:extLst>
      <p:ext uri="{BB962C8B-B14F-4D97-AF65-F5344CB8AC3E}">
        <p14:creationId xmlns:p14="http://schemas.microsoft.com/office/powerpoint/2010/main" val="1352165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C318E9-8772-4AD5-B019-9F270CBC3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489607-AD93-4065-BCE3-DA8048DBE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00"/>
          <a:stretch/>
        </p:blipFill>
        <p:spPr>
          <a:xfrm flipH="1">
            <a:off x="-1" y="0"/>
            <a:ext cx="400703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FF0F5C-305F-4C5D-84E7-D65D0654C5D2}"/>
              </a:ext>
            </a:extLst>
          </p:cNvPr>
          <p:cNvSpPr/>
          <p:nvPr userDrawn="1"/>
        </p:nvSpPr>
        <p:spPr>
          <a:xfrm>
            <a:off x="391886" y="0"/>
            <a:ext cx="3788229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835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EEC5E5-EC5C-434E-9C1D-09F736322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70"/>
          <a:stretch/>
        </p:blipFill>
        <p:spPr>
          <a:xfrm flipH="1">
            <a:off x="0" y="0"/>
            <a:ext cx="404948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C318E9-8772-4AD5-B019-9F270CBC3D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19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나눔스퀘어 Bold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9F6487F-6443-4562-AF3B-97346068289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52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078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9F6487F-6443-4562-AF3B-97346068289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E99A3F-051C-4595-B132-EBA1AEDD6C9C}"/>
              </a:ext>
            </a:extLst>
          </p:cNvPr>
          <p:cNvGrpSpPr/>
          <p:nvPr userDrawn="1"/>
        </p:nvGrpSpPr>
        <p:grpSpPr>
          <a:xfrm>
            <a:off x="0" y="1"/>
            <a:ext cx="2586446" cy="6857999"/>
            <a:chOff x="0" y="0"/>
            <a:chExt cx="3448594" cy="68579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410619-02AD-4660-B607-3BE789CA7D3E}"/>
                </a:ext>
              </a:extLst>
            </p:cNvPr>
            <p:cNvSpPr/>
            <p:nvPr/>
          </p:nvSpPr>
          <p:spPr>
            <a:xfrm>
              <a:off x="0" y="0"/>
              <a:ext cx="3448594" cy="4667794"/>
            </a:xfrm>
            <a:prstGeom prst="rect">
              <a:avLst/>
            </a:prstGeom>
            <a:solidFill>
              <a:srgbClr val="17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5C9CC3-F8BE-40C9-9B21-37ECBB703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21"/>
            <a:stretch/>
          </p:blipFill>
          <p:spPr>
            <a:xfrm>
              <a:off x="0" y="4131400"/>
              <a:ext cx="3448594" cy="2726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695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E45763-F024-4D79-8B55-60703038515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E8A0C4-32D3-46AE-B0F5-3B3BDD1ADC90}"/>
              </a:ext>
            </a:extLst>
          </p:cNvPr>
          <p:cNvSpPr/>
          <p:nvPr userDrawn="1"/>
        </p:nvSpPr>
        <p:spPr>
          <a:xfrm>
            <a:off x="0" y="1"/>
            <a:ext cx="9144000" cy="65291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B28442C1-827B-407E-8E8D-E74B81D3D0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95" y="71893"/>
            <a:ext cx="6075759" cy="581025"/>
          </a:xfrm>
          <a:prstGeom prst="rect">
            <a:avLst/>
          </a:prstGeom>
          <a:ln>
            <a:solidFill>
              <a:srgbClr val="E35740">
                <a:alpha val="0"/>
              </a:srgbClr>
            </a:solidFill>
          </a:ln>
        </p:spPr>
        <p:txBody>
          <a:bodyPr/>
          <a:lstStyle>
            <a:lvl1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ln>
                  <a:solidFill>
                    <a:srgbClr val="E3574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  <a:lvl2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2pPr>
            <a:lvl3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3pPr>
            <a:lvl4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 smtClean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4pPr>
            <a:lvl5pPr mar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None/>
              <a:defRPr lang="ko-KR" altLang="en-US" sz="2400" b="1" kern="1200" spc="-113" baseline="0" dirty="0">
                <a:solidFill>
                  <a:srgbClr val="3F3F3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5pPr>
          </a:lstStyle>
          <a:p>
            <a:pPr marL="0" lvl="0" indent="0" algn="l" defTabSz="731543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ts val="21"/>
              </a:spcAft>
              <a:buFont typeface="Arial" panose="020B0604020202020204" pitchFamily="34" charset="0"/>
              <a:buNone/>
            </a:pPr>
            <a:r>
              <a:rPr lang="ko-KR" altLang="en-US" dirty="0"/>
              <a:t>페이지명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8050032-EE09-4711-A423-F722FBE6CCB7}"/>
              </a:ext>
            </a:extLst>
          </p:cNvPr>
          <p:cNvSpPr txBox="1">
            <a:spLocks/>
          </p:cNvSpPr>
          <p:nvPr userDrawn="1"/>
        </p:nvSpPr>
        <p:spPr>
          <a:xfrm>
            <a:off x="7048500" y="-511175"/>
            <a:ext cx="2076450" cy="3587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algn="r" defTabSz="91380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marL="0" marR="0" lvl="0" indent="0" algn="r" defTabSz="685351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페이지번호</a:t>
            </a:r>
          </a:p>
        </p:txBody>
      </p:sp>
    </p:spTree>
    <p:extLst>
      <p:ext uri="{BB962C8B-B14F-4D97-AF65-F5344CB8AC3E}">
        <p14:creationId xmlns:p14="http://schemas.microsoft.com/office/powerpoint/2010/main" val="112036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799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3C479D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3C479D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Copyright© 2023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err="1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 err="1">
                <a:latin typeface="HY견고딕" pitchFamily="18" charset="-127"/>
                <a:ea typeface="HY견고딕" pitchFamily="18" charset="-127"/>
              </a:rPr>
              <a:t>@CookBook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메타버스로 구현하는 나만의 세상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7D5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3C479D"/>
              </a:buClr>
              <a:buFont typeface="Arial" panose="020B0604020202020204" pitchFamily="34" charset="0"/>
              <a:buChar char="•"/>
              <a:defRPr sz="20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20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SzPct val="96000"/>
              <a:defRPr sz="1800"/>
            </a:lvl4pPr>
            <a:lvl5pPr marL="990600" indent="-180975"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전환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3C479D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C318E9-8772-4AD5-B019-9F270CBC3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489607-AD93-4065-BCE3-DA8048DBE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00"/>
          <a:stretch/>
        </p:blipFill>
        <p:spPr>
          <a:xfrm flipH="1">
            <a:off x="-1" y="0"/>
            <a:ext cx="400703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FF0F5C-305F-4C5D-84E7-D65D0654C5D2}"/>
              </a:ext>
            </a:extLst>
          </p:cNvPr>
          <p:cNvSpPr/>
          <p:nvPr userDrawn="1"/>
        </p:nvSpPr>
        <p:spPr>
          <a:xfrm>
            <a:off x="391886" y="0"/>
            <a:ext cx="3788229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21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1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/44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8" r:id="rId2"/>
    <p:sldLayoutId id="2147483689" r:id="rId3"/>
    <p:sldLayoutId id="2147483679" r:id="rId4"/>
    <p:sldLayoutId id="2147483680" r:id="rId5"/>
    <p:sldLayoutId id="2147483686" r:id="rId6"/>
    <p:sldLayoutId id="2147483685" r:id="rId7"/>
    <p:sldLayoutId id="2147483690" r:id="rId8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8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txStyles>
    <p:titleStyle>
      <a:lvl1pPr algn="l" defTabSz="685351" rtl="0" eaLnBrk="1" latinLnBrk="1" hangingPunct="1">
        <a:lnSpc>
          <a:spcPct val="90000"/>
        </a:lnSpc>
        <a:spcBef>
          <a:spcPct val="0"/>
        </a:spcBef>
        <a:buNone/>
        <a:defRPr sz="32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38" indent="-171338" algn="l" defTabSz="685351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013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688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363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038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4713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7388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064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2739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675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351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026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701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376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051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727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402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6">
          <p15:clr>
            <a:srgbClr val="F26B43"/>
          </p15:clr>
        </p15:guide>
        <p15:guide id="3" pos="724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4088">
          <p15:clr>
            <a:srgbClr val="F26B43"/>
          </p15:clr>
        </p15:guide>
        <p15:guide id="7" pos="415">
          <p15:clr>
            <a:srgbClr val="F26B43"/>
          </p15:clr>
        </p15:guide>
        <p15:guide id="8" pos="5110">
          <p15:clr>
            <a:srgbClr val="F26B43"/>
          </p15:clr>
        </p15:guide>
        <p15:guide id="9" pos="60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95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</p:sldLayoutIdLst>
  <p:txStyles>
    <p:titleStyle>
      <a:lvl1pPr algn="l" defTabSz="685351" rtl="0" eaLnBrk="1" latinLnBrk="1" hangingPunct="1">
        <a:lnSpc>
          <a:spcPct val="90000"/>
        </a:lnSpc>
        <a:spcBef>
          <a:spcPct val="0"/>
        </a:spcBef>
        <a:buNone/>
        <a:defRPr sz="32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38" indent="-171338" algn="l" defTabSz="685351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013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688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363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038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4713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7388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064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2739" indent="-171338" algn="l" defTabSz="685351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675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351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026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701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376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051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727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402" algn="l" defTabSz="685351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6">
          <p15:clr>
            <a:srgbClr val="F26B43"/>
          </p15:clr>
        </p15:guide>
        <p15:guide id="3" pos="724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4088">
          <p15:clr>
            <a:srgbClr val="F26B43"/>
          </p15:clr>
        </p15:guide>
        <p15:guide id="7" pos="415">
          <p15:clr>
            <a:srgbClr val="F26B43"/>
          </p15:clr>
        </p15:guide>
        <p15:guide id="8" pos="5110">
          <p15:clr>
            <a:srgbClr val="F26B43"/>
          </p15:clr>
        </p15:guide>
        <p15:guide id="9" pos="6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youtu.be/88rttSh7NcM" TargetMode="External"/><Relationship Id="rId4" Type="http://schemas.openxmlformats.org/officeDocument/2006/relationships/hyperlink" Target="https://youtu.be/R3c4WjSFXJ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youtu.be/EFyWEMe27Dw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youtu.be/nmwx7pSrBFM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youtu.be/9wQszuT7xLc" TargetMode="Externa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2A04E-750F-BC06-C0E6-ADE21900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" y="5517232"/>
            <a:ext cx="9144000" cy="1484784"/>
          </a:xfrm>
        </p:spPr>
        <p:txBody>
          <a:bodyPr/>
          <a:lstStyle/>
          <a:p>
            <a:r>
              <a:rPr lang="en-US" altLang="ko-KR" dirty="0"/>
              <a:t>Chapter 01 </a:t>
            </a:r>
            <a:r>
              <a:rPr lang="ko-KR" altLang="en-US" dirty="0"/>
              <a:t>메타버스의 개요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0C2A04E-750F-BC06-C0E6-ADE2190081B0}"/>
              </a:ext>
            </a:extLst>
          </p:cNvPr>
          <p:cNvSpPr txBox="1">
            <a:spLocks/>
          </p:cNvSpPr>
          <p:nvPr/>
        </p:nvSpPr>
        <p:spPr bwMode="auto">
          <a:xfrm>
            <a:off x="5486344" y="260648"/>
            <a:ext cx="3635896" cy="4176464"/>
          </a:xfrm>
          <a:prstGeom prst="rect">
            <a:avLst/>
          </a:prstGeom>
          <a:solidFill>
            <a:srgbClr val="D4ECEA"/>
          </a:solidFill>
          <a:ln w="25400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0" lang="ko-KR" altLang="en-US" sz="4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 err="1" smtClean="0">
                <a:solidFill>
                  <a:srgbClr val="FF0000"/>
                </a:solidFill>
              </a:rPr>
              <a:t>메타버스의</a:t>
            </a:r>
            <a:r>
              <a:rPr lang="ko-KR" altLang="en-US" sz="5400" dirty="0" smtClean="0">
                <a:solidFill>
                  <a:srgbClr val="FF0000"/>
                </a:solidFill>
              </a:rPr>
              <a:t> </a:t>
            </a:r>
            <a:endParaRPr lang="en-US" altLang="ko-KR" sz="5400" dirty="0" smtClean="0">
              <a:solidFill>
                <a:srgbClr val="FF0000"/>
              </a:solidFill>
            </a:endParaRPr>
          </a:p>
          <a:p>
            <a:r>
              <a:rPr lang="ko-KR" altLang="en-US" sz="5400" dirty="0" smtClean="0">
                <a:solidFill>
                  <a:srgbClr val="FF0000"/>
                </a:solidFill>
              </a:rPr>
              <a:t>정석</a:t>
            </a:r>
            <a:endParaRPr lang="ko-KR" altLang="en-US" sz="5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ko-KR" altLang="en-US" dirty="0">
                <a:highlight>
                  <a:srgbClr val="00FFFF"/>
                </a:highlight>
              </a:rPr>
              <a:t> </a:t>
            </a:r>
            <a:r>
              <a:rPr lang="ko-KR" altLang="en-US" u="sng" dirty="0" err="1" smtClean="0">
                <a:solidFill>
                  <a:srgbClr val="FF0000"/>
                </a:solidFill>
                <a:highlight>
                  <a:srgbClr val="00FFFF"/>
                </a:highlight>
              </a:rPr>
              <a:t>메타버스의</a:t>
            </a:r>
            <a:r>
              <a:rPr lang="ko-KR" altLang="en-US" u="sng" dirty="0" smtClean="0">
                <a:solidFill>
                  <a:srgbClr val="FF0000"/>
                </a:solidFill>
                <a:highlight>
                  <a:srgbClr val="00FFFF"/>
                </a:highlight>
              </a:rPr>
              <a:t> </a:t>
            </a:r>
            <a:r>
              <a:rPr lang="ko-KR" altLang="en-US" u="sng" dirty="0">
                <a:solidFill>
                  <a:srgbClr val="FF0000"/>
                </a:solidFill>
                <a:highlight>
                  <a:srgbClr val="00FFFF"/>
                </a:highlight>
              </a:rPr>
              <a:t>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2B9136-8737-28E1-10EE-AD5DAD9A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08" y="1916832"/>
            <a:ext cx="5212384" cy="45833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63688" y="6165304"/>
            <a:ext cx="3960440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36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1. </a:t>
            </a:r>
            <a:r>
              <a:rPr lang="ko-KR" altLang="en-US" sz="2000" dirty="0"/>
              <a:t>가상세계</a:t>
            </a:r>
            <a:r>
              <a:rPr lang="en-US" altLang="ko-KR" sz="2000" dirty="0"/>
              <a:t>(Virtual Worlds)</a:t>
            </a:r>
            <a:endParaRPr lang="ko-KR" altLang="en-US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제페토</a:t>
            </a:r>
            <a:r>
              <a:rPr lang="en-US" altLang="ko-KR" sz="1800" dirty="0"/>
              <a:t>(</a:t>
            </a:r>
            <a:r>
              <a:rPr lang="en-US" altLang="ko-KR" sz="1800" dirty="0" err="1"/>
              <a:t>Zepeto</a:t>
            </a:r>
            <a:r>
              <a:rPr lang="en-US" altLang="ko-KR" sz="1800" dirty="0"/>
              <a:t>), </a:t>
            </a:r>
            <a:r>
              <a:rPr lang="ko-KR" altLang="en-US" sz="1800" dirty="0" err="1"/>
              <a:t>이프랜드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ifland</a:t>
            </a:r>
            <a:r>
              <a:rPr lang="en-US" altLang="ko-KR" sz="1800" dirty="0"/>
              <a:t>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u="sng" dirty="0">
                <a:solidFill>
                  <a:srgbClr val="FF0000"/>
                </a:solidFill>
              </a:rPr>
              <a:t>다중 사용자 접속</a:t>
            </a:r>
            <a:r>
              <a:rPr lang="en-US" altLang="ko-KR" sz="1800" u="sng" dirty="0">
                <a:solidFill>
                  <a:srgbClr val="FF0000"/>
                </a:solidFill>
              </a:rPr>
              <a:t> </a:t>
            </a:r>
            <a:r>
              <a:rPr lang="ko-KR" altLang="en-US" sz="1800" u="sng" dirty="0">
                <a:solidFill>
                  <a:srgbClr val="FF0000"/>
                </a:solidFill>
              </a:rPr>
              <a:t>지원</a:t>
            </a:r>
            <a:r>
              <a:rPr lang="en-US" altLang="ko-KR" sz="1800" dirty="0"/>
              <a:t>, </a:t>
            </a:r>
            <a:r>
              <a:rPr lang="ko-KR" altLang="en-US" sz="1800" dirty="0"/>
              <a:t>사용자 간 상호작용 중요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AB6F1A-855B-71B9-05C9-683623BA7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21425"/>
            <a:ext cx="6336704" cy="38518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28428" y="6505839"/>
            <a:ext cx="3960440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1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2.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거울 </a:t>
            </a:r>
            <a:r>
              <a:rPr lang="ko-KR" altLang="en-US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세계</a:t>
            </a:r>
            <a:r>
              <a:rPr lang="en-US" altLang="ko-KR" sz="2000" dirty="0"/>
              <a:t>(Mirror</a:t>
            </a:r>
            <a:r>
              <a:rPr lang="ko-KR" altLang="en-US" sz="2000" dirty="0"/>
              <a:t> </a:t>
            </a:r>
            <a:r>
              <a:rPr lang="en-US" altLang="ko-KR" sz="2000" dirty="0"/>
              <a:t>Worlds)</a:t>
            </a:r>
            <a:endParaRPr lang="ko-KR" altLang="en-US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구글 지도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u="sng" dirty="0">
                <a:solidFill>
                  <a:srgbClr val="FF0000"/>
                </a:solidFill>
              </a:rPr>
              <a:t>현실 세계를 가상공간에 구현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디지털 트윈</a:t>
            </a:r>
            <a:r>
              <a:rPr lang="en-US" altLang="ko-KR" sz="1800" dirty="0"/>
              <a:t>(digital twin)</a:t>
            </a: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9BAB01D-989E-FC0C-DB0E-98CD28A98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23" y="3212976"/>
            <a:ext cx="6266953" cy="35474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87624" y="6478277"/>
            <a:ext cx="3960440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54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3. </a:t>
            </a:r>
            <a:r>
              <a:rPr lang="ko-KR" altLang="en-US" sz="2000" dirty="0" err="1"/>
              <a:t>라이프로깅</a:t>
            </a:r>
            <a:r>
              <a:rPr lang="en-US" altLang="ko-KR" sz="2000" dirty="0"/>
              <a:t>(Lifelogging)</a:t>
            </a:r>
            <a:endParaRPr lang="ko-KR" altLang="en-US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소셜 네트워크 활동</a:t>
            </a:r>
            <a:r>
              <a:rPr lang="en-US" altLang="ko-KR" sz="1800" dirty="0"/>
              <a:t>, </a:t>
            </a:r>
            <a:r>
              <a:rPr lang="ko-KR" altLang="en-US" sz="1800" dirty="0"/>
              <a:t>스마트 </a:t>
            </a:r>
            <a:r>
              <a:rPr lang="ko-KR" altLang="en-US" sz="1800" dirty="0" err="1"/>
              <a:t>워치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u="sng" dirty="0">
                <a:solidFill>
                  <a:srgbClr val="FF0000"/>
                </a:solidFill>
              </a:rPr>
              <a:t>개인의 일상 경험을 기록</a:t>
            </a:r>
            <a:r>
              <a:rPr lang="en-US" altLang="ko-KR" sz="1800" u="sng" dirty="0">
                <a:solidFill>
                  <a:srgbClr val="FF0000"/>
                </a:solidFill>
              </a:rPr>
              <a:t>, </a:t>
            </a:r>
            <a:r>
              <a:rPr lang="ko-KR" altLang="en-US" sz="1800" u="sng" dirty="0">
                <a:solidFill>
                  <a:srgbClr val="FF0000"/>
                </a:solidFill>
              </a:rPr>
              <a:t>저장</a:t>
            </a:r>
            <a:r>
              <a:rPr lang="en-US" altLang="ko-KR" sz="1800" u="sng" dirty="0">
                <a:solidFill>
                  <a:srgbClr val="FF0000"/>
                </a:solidFill>
              </a:rPr>
              <a:t>, </a:t>
            </a:r>
            <a:r>
              <a:rPr lang="ko-KR" altLang="en-US" sz="1800" u="sng" dirty="0">
                <a:solidFill>
                  <a:srgbClr val="FF0000"/>
                </a:solidFill>
              </a:rPr>
              <a:t>공유 </a:t>
            </a:r>
            <a:endParaRPr lang="en-US" altLang="ko-KR" sz="1800" u="sng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B5A0299-78C9-0A7C-30C3-EED967CA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48" y="2671125"/>
            <a:ext cx="5496904" cy="4002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75656" y="6467888"/>
            <a:ext cx="3960440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7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4. </a:t>
            </a:r>
            <a:r>
              <a:rPr lang="ko-KR" altLang="en-US" sz="2000" dirty="0"/>
              <a:t>증강현실</a:t>
            </a:r>
            <a:r>
              <a:rPr lang="en-US" altLang="ko-KR" sz="2000" dirty="0"/>
              <a:t>(Augmented Reality)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게임 </a:t>
            </a:r>
            <a:r>
              <a:rPr lang="en-US" altLang="ko-KR" sz="1800" dirty="0"/>
              <a:t>‘</a:t>
            </a:r>
            <a:r>
              <a:rPr lang="ko-KR" altLang="en-US" sz="1800" dirty="0"/>
              <a:t>포켓몬 고</a:t>
            </a:r>
            <a:r>
              <a:rPr lang="en-US" altLang="ko-KR" sz="1800" dirty="0"/>
              <a:t>’, </a:t>
            </a:r>
            <a:r>
              <a:rPr lang="ko-KR" altLang="en-US" sz="1800" dirty="0"/>
              <a:t>영화 </a:t>
            </a:r>
            <a:r>
              <a:rPr lang="en-US" altLang="ko-KR" sz="1800" dirty="0"/>
              <a:t>《</a:t>
            </a:r>
            <a:r>
              <a:rPr lang="ko-KR" altLang="en-US" sz="1800" dirty="0"/>
              <a:t>아이언맨</a:t>
            </a:r>
            <a:r>
              <a:rPr lang="en-US" altLang="ko-KR" sz="1800" dirty="0"/>
              <a:t>》</a:t>
            </a:r>
            <a:r>
              <a:rPr lang="ko-KR" altLang="en-US" sz="1800" dirty="0"/>
              <a:t> 토니 </a:t>
            </a:r>
            <a:r>
              <a:rPr lang="ko-KR" altLang="en-US" sz="1800" dirty="0" err="1"/>
              <a:t>스타크</a:t>
            </a:r>
            <a:r>
              <a:rPr lang="ko-KR" altLang="en-US" sz="1800" dirty="0"/>
              <a:t> 헬멧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u="sng" dirty="0">
                <a:solidFill>
                  <a:srgbClr val="FF0000"/>
                </a:solidFill>
              </a:rPr>
              <a:t>현실 세계에 가상의 이미지를 결합</a:t>
            </a:r>
            <a:r>
              <a:rPr lang="ko-KR" altLang="en-US" sz="1800" dirty="0"/>
              <a:t>하여 실재하는 것처럼 보여줌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5" name="그림 4" descr="텍스트, 사람, 휴대폰이(가) 표시된 사진&#10;&#10;자동 생성된 설명">
            <a:extLst>
              <a:ext uri="{FF2B5EF4-FFF2-40B4-BE49-F238E27FC236}">
                <a16:creationId xmlns:a16="http://schemas.microsoft.com/office/drawing/2014/main" id="{0E2757A6-0E5F-D96A-5200-A703E8CAF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780928"/>
            <a:ext cx="5472608" cy="40013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19672" y="6523168"/>
            <a:ext cx="3960440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5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</a:t>
            </a:r>
            <a:r>
              <a:rPr lang="ko-KR" altLang="en-US" dirty="0" err="1" smtClean="0">
                <a:highlight>
                  <a:srgbClr val="00FFFF"/>
                </a:highlight>
              </a:rPr>
              <a:t>메타버스의</a:t>
            </a:r>
            <a:r>
              <a:rPr lang="ko-KR" altLang="en-US" dirty="0" smtClean="0">
                <a:highlight>
                  <a:srgbClr val="00FFFF"/>
                </a:highlight>
              </a:rPr>
              <a:t> </a:t>
            </a:r>
            <a:r>
              <a:rPr lang="ko-KR" altLang="en-US" dirty="0">
                <a:highlight>
                  <a:srgbClr val="00FFFF"/>
                </a:highlight>
              </a:rPr>
              <a:t>역사</a:t>
            </a:r>
            <a:endParaRPr lang="en-US" altLang="ko-KR" dirty="0">
              <a:highlight>
                <a:srgbClr val="00FFFF"/>
              </a:highlight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메타버스 관련 소설이나 영화 이래로 상상을 현실로 만들기 위한 여러 기술이 개발되었고 출현에 영향을 끼쳤음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315210-DE81-19AE-C31E-96777404A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24944"/>
            <a:ext cx="8075974" cy="19442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9512" y="4534328"/>
            <a:ext cx="3960440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7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1. VR</a:t>
            </a:r>
            <a:r>
              <a:rPr lang="ko-KR" altLang="en-US" sz="2000" dirty="0"/>
              <a:t>과 메타버스 소설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양안시차와</a:t>
            </a:r>
            <a:r>
              <a:rPr lang="en-US" altLang="ko-KR" sz="1800" dirty="0"/>
              <a:t> </a:t>
            </a:r>
            <a:r>
              <a:rPr lang="ko-KR" altLang="en-US" sz="1800" dirty="0"/>
              <a:t>입체경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소설 </a:t>
            </a:r>
            <a:r>
              <a:rPr lang="en-US" altLang="ko-KR" sz="1800" dirty="0"/>
              <a:t>『</a:t>
            </a:r>
            <a:r>
              <a:rPr lang="ko-KR" altLang="en-US" sz="1800" dirty="0" err="1"/>
              <a:t>피그말리온의</a:t>
            </a:r>
            <a:r>
              <a:rPr lang="ko-KR" altLang="en-US" sz="1800" dirty="0"/>
              <a:t> 안경</a:t>
            </a:r>
            <a:r>
              <a:rPr lang="en-US" altLang="ko-KR" sz="1800" dirty="0"/>
              <a:t>』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u="sng" dirty="0" err="1">
                <a:solidFill>
                  <a:srgbClr val="FF0000"/>
                </a:solidFill>
              </a:rPr>
              <a:t>센서라마</a:t>
            </a:r>
            <a:r>
              <a:rPr lang="ko-KR" altLang="en-US" sz="1800" u="sng" dirty="0">
                <a:solidFill>
                  <a:srgbClr val="FF0000"/>
                </a:solidFill>
              </a:rPr>
              <a:t> 머신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소설 </a:t>
            </a:r>
            <a:r>
              <a:rPr lang="en-US" altLang="ko-KR" sz="1800" dirty="0"/>
              <a:t>『</a:t>
            </a:r>
            <a:r>
              <a:rPr lang="ko-KR" altLang="en-US" sz="1800" dirty="0"/>
              <a:t>스노우 </a:t>
            </a:r>
            <a:r>
              <a:rPr lang="ko-KR" altLang="en-US" sz="1800" dirty="0" err="1"/>
              <a:t>크래시</a:t>
            </a:r>
            <a:r>
              <a:rPr lang="en-US" altLang="ko-KR" sz="1800" dirty="0"/>
              <a:t>(Snow Crash)』</a:t>
            </a:r>
          </a:p>
          <a:p>
            <a:pPr lvl="2"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5" name="그림 4" descr="텍스트, 주방기기이(가) 표시된 사진&#10;&#10;자동 생성된 설명">
            <a:extLst>
              <a:ext uri="{FF2B5EF4-FFF2-40B4-BE49-F238E27FC236}">
                <a16:creationId xmlns:a16="http://schemas.microsoft.com/office/drawing/2014/main" id="{E62D07F5-4AAA-0D2D-F3AC-D4297CB23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00808"/>
            <a:ext cx="3744416" cy="49880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51820" y="6504983"/>
            <a:ext cx="3960440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1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2. </a:t>
            </a:r>
            <a:r>
              <a:rPr lang="ko-KR" altLang="en-US" sz="2000" dirty="0"/>
              <a:t>초기</a:t>
            </a:r>
            <a:r>
              <a:rPr lang="en-US" altLang="ko-KR" sz="2000" dirty="0"/>
              <a:t> </a:t>
            </a:r>
            <a:r>
              <a:rPr lang="ko-KR" altLang="en-US" sz="2000" dirty="0"/>
              <a:t>버전 메타버스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액티브 월드</a:t>
            </a:r>
            <a:r>
              <a:rPr lang="en-US" altLang="ko-KR" sz="1800" dirty="0"/>
              <a:t>(Active Worlds), </a:t>
            </a:r>
            <a:r>
              <a:rPr lang="ko-KR" altLang="en-US" sz="1800" dirty="0"/>
              <a:t>세컨드 라이프</a:t>
            </a:r>
            <a:r>
              <a:rPr lang="en-US" altLang="ko-KR" sz="1800" dirty="0"/>
              <a:t>(Second Life)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소설 </a:t>
            </a:r>
            <a:r>
              <a:rPr lang="en-US" altLang="ko-KR" sz="1800" dirty="0"/>
              <a:t>『</a:t>
            </a:r>
            <a:r>
              <a:rPr lang="ko-KR" altLang="en-US" sz="1800" dirty="0"/>
              <a:t>레디 플레이어 원</a:t>
            </a:r>
            <a:r>
              <a:rPr lang="en-US" altLang="ko-KR" sz="1800" dirty="0"/>
              <a:t>』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마인크래프트</a:t>
            </a:r>
            <a:r>
              <a:rPr lang="en-US" altLang="ko-KR" sz="1800" dirty="0"/>
              <a:t>, </a:t>
            </a:r>
            <a:r>
              <a:rPr lang="ko-KR" altLang="en-US" sz="1800" u="sng" dirty="0">
                <a:solidFill>
                  <a:srgbClr val="FF0000"/>
                </a:solidFill>
              </a:rPr>
              <a:t>더 </a:t>
            </a:r>
            <a:r>
              <a:rPr lang="ko-KR" altLang="en-US" sz="1800" u="sng" dirty="0" err="1">
                <a:solidFill>
                  <a:srgbClr val="FF0000"/>
                </a:solidFill>
              </a:rPr>
              <a:t>샌드박스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6736F0-2640-EFDA-583F-55D3C282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1" y="3212976"/>
            <a:ext cx="5226498" cy="3596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6474872"/>
            <a:ext cx="3960440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36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오큘러스</a:t>
            </a:r>
            <a:r>
              <a:rPr lang="en-US" altLang="ko-KR" sz="1800" dirty="0"/>
              <a:t> VR, </a:t>
            </a:r>
            <a:r>
              <a:rPr lang="ko-KR" altLang="en-US" sz="1800" u="sng" dirty="0">
                <a:solidFill>
                  <a:srgbClr val="FF0000"/>
                </a:solidFill>
              </a:rPr>
              <a:t>구글 </a:t>
            </a:r>
            <a:r>
              <a:rPr lang="ko-KR" altLang="en-US" sz="1800" u="sng" dirty="0" err="1">
                <a:solidFill>
                  <a:srgbClr val="FF0000"/>
                </a:solidFill>
              </a:rPr>
              <a:t>글래스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레이밴</a:t>
            </a:r>
            <a:r>
              <a:rPr lang="ko-KR" altLang="en-US" sz="1800" dirty="0"/>
              <a:t> 스토리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포켓몬 고</a:t>
            </a:r>
            <a:r>
              <a:rPr lang="en-US" altLang="ko-KR" sz="1800" dirty="0"/>
              <a:t>, </a:t>
            </a:r>
            <a:r>
              <a:rPr lang="en-US" altLang="ko-KR" sz="1800" u="sng" dirty="0">
                <a:solidFill>
                  <a:srgbClr val="FF0000"/>
                </a:solidFill>
              </a:rPr>
              <a:t>VR</a:t>
            </a:r>
            <a:r>
              <a:rPr lang="ko-KR" altLang="en-US" sz="1800" u="sng" dirty="0">
                <a:solidFill>
                  <a:srgbClr val="FF0000"/>
                </a:solidFill>
              </a:rPr>
              <a:t> </a:t>
            </a:r>
            <a:r>
              <a:rPr lang="ko-KR" altLang="en-US" sz="1800" u="sng" dirty="0" err="1">
                <a:solidFill>
                  <a:srgbClr val="FF0000"/>
                </a:solidFill>
              </a:rPr>
              <a:t>챗</a:t>
            </a:r>
            <a:endParaRPr lang="en-US" altLang="ko-KR" sz="1800" u="sng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CF673-0E30-40C0-E941-A078B1106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39"/>
          <a:stretch/>
        </p:blipFill>
        <p:spPr>
          <a:xfrm>
            <a:off x="5459448" y="1772816"/>
            <a:ext cx="3505040" cy="2880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AE4F8F-12ED-08C5-702C-9EACFD3C4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99733"/>
            <a:ext cx="5184576" cy="33616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59448" y="4485720"/>
            <a:ext cx="418246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3485" y="6529536"/>
            <a:ext cx="602091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9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3. </a:t>
            </a:r>
            <a:r>
              <a:rPr lang="ko-KR" altLang="en-US" sz="2000" dirty="0"/>
              <a:t>게임 기술과 고도화된 메타버스 플랫폼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슈퍼마리오</a:t>
            </a:r>
            <a:r>
              <a:rPr lang="ko-KR" altLang="en-US" sz="1800" dirty="0"/>
              <a:t> </a:t>
            </a:r>
            <a:r>
              <a:rPr lang="en-US" altLang="ko-KR" sz="1800" dirty="0"/>
              <a:t>AR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>
                <a:solidFill>
                  <a:srgbClr val="FF0000"/>
                </a:solidFill>
              </a:rPr>
              <a:t>크립토키티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en-US" altLang="ko-KR" sz="1800" dirty="0" err="1">
                <a:solidFill>
                  <a:srgbClr val="FF0000"/>
                </a:solidFill>
              </a:rPr>
              <a:t>Cryptokitties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>
                <a:solidFill>
                  <a:srgbClr val="FF0000"/>
                </a:solidFill>
              </a:rPr>
              <a:t>트레비스</a:t>
            </a:r>
            <a:r>
              <a:rPr lang="ko-KR" altLang="en-US" sz="1800" dirty="0">
                <a:solidFill>
                  <a:srgbClr val="FF0000"/>
                </a:solidFill>
              </a:rPr>
              <a:t> 스캇</a:t>
            </a:r>
            <a:r>
              <a:rPr lang="ko-KR" altLang="en-US" sz="1800" dirty="0"/>
              <a:t>의 포트나이트 가상 콘서트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891562-13AC-2011-9DA7-59F9DC333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21282"/>
            <a:ext cx="5616624" cy="34928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9592" y="6429936"/>
            <a:ext cx="1512168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4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850F86-3A11-49D7-AB18-DE8C99667089}"/>
              </a:ext>
            </a:extLst>
          </p:cNvPr>
          <p:cNvSpPr/>
          <p:nvPr/>
        </p:nvSpPr>
        <p:spPr>
          <a:xfrm>
            <a:off x="755576" y="1844824"/>
            <a:ext cx="763284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prstClr val="white">
                  <a:lumMod val="65000"/>
                </a:prstClr>
              </a:buClr>
              <a:buSzPct val="110000"/>
            </a:pPr>
            <a:r>
              <a:rPr lang="en-US" altLang="ko-KR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정의 및 개념</a:t>
            </a:r>
            <a:endParaRPr lang="en-US" altLang="ko-KR" sz="32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000"/>
              </a:spcBef>
              <a:buClr>
                <a:prstClr val="white">
                  <a:lumMod val="65000"/>
                </a:prstClr>
              </a:buClr>
              <a:buSzPct val="110000"/>
            </a:pPr>
            <a:r>
              <a:rPr lang="en-US" altLang="ko-KR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속성</a:t>
            </a:r>
            <a:endParaRPr lang="en-US" altLang="ko-KR" sz="3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000"/>
              </a:spcBef>
              <a:buClr>
                <a:prstClr val="white">
                  <a:lumMod val="65000"/>
                </a:prstClr>
              </a:buClr>
              <a:buSzPct val="110000"/>
            </a:pPr>
            <a:r>
              <a:rPr lang="en-US" altLang="ko-KR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lang="ko-KR" altLang="en-US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메타버스 특징</a:t>
            </a:r>
            <a:endParaRPr lang="en-US" altLang="ko-KR" sz="3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000"/>
              </a:spcBef>
              <a:buClr>
                <a:prstClr val="white">
                  <a:lumMod val="65000"/>
                </a:prstClr>
              </a:buClr>
              <a:buSzPct val="110000"/>
            </a:pPr>
            <a:r>
              <a:rPr lang="en-US" altLang="ko-KR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</a:t>
            </a:r>
            <a:r>
              <a:rPr lang="en-US" altLang="ko-KR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1.0 &amp; 2.0</a:t>
            </a:r>
            <a:endParaRPr lang="en-US" altLang="ko-KR" sz="32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000"/>
              </a:spcBef>
              <a:buClr>
                <a:prstClr val="white">
                  <a:lumMod val="65000"/>
                </a:prstClr>
              </a:buClr>
              <a:buSzPct val="110000"/>
            </a:pPr>
            <a:r>
              <a:rPr lang="en-US" altLang="ko-KR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</a:t>
            </a:r>
            <a:r>
              <a:rPr lang="en-US" altLang="ko-KR" sz="3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코어</a:t>
            </a:r>
            <a:endParaRPr lang="en-US" altLang="ko-KR" sz="32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000"/>
              </a:spcBef>
              <a:buClr>
                <a:prstClr val="white">
                  <a:lumMod val="65000"/>
                </a:prstClr>
              </a:buClr>
              <a:buSzPct val="110000"/>
            </a:pPr>
            <a:r>
              <a:rPr lang="en-US" altLang="ko-KR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</a:t>
            </a:r>
            <a:r>
              <a:rPr lang="en-US" altLang="ko-KR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3.0</a:t>
            </a:r>
            <a:r>
              <a:rPr lang="ko-KR" altLang="en-US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메타버스</a:t>
            </a:r>
            <a:endParaRPr lang="en-US" altLang="ko-KR" sz="32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1000"/>
              </a:spcBef>
              <a:buClr>
                <a:prstClr val="white">
                  <a:lumMod val="65000"/>
                </a:prstClr>
              </a:buClr>
              <a:buSzPct val="110000"/>
            </a:pPr>
            <a:r>
              <a:rPr lang="en-US" altLang="ko-KR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3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플랫폼과 쟁점</a:t>
            </a:r>
            <a:endParaRPr lang="ko-KR" altLang="en-US" sz="3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메타버스의</a:t>
            </a:r>
            <a:r>
              <a:rPr lang="ko-KR" altLang="en-US" dirty="0" smtClean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마이크로소프트 </a:t>
            </a:r>
            <a:r>
              <a:rPr lang="ko-KR" altLang="en-US" sz="1800" dirty="0" err="1"/>
              <a:t>팀즈</a:t>
            </a:r>
            <a:r>
              <a:rPr lang="en-US" altLang="ko-KR" sz="1800" dirty="0"/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메시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9EF7828-D998-63A3-B22F-B6A8FFBA3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91" y="2276872"/>
            <a:ext cx="7132818" cy="44123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9592" y="6429936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9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latin typeface="+mj-ea"/>
              </a:rPr>
              <a:t>메타버스 속성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00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96795" y="911169"/>
            <a:ext cx="7085748" cy="435769"/>
          </a:xfrm>
        </p:spPr>
        <p:txBody>
          <a:bodyPr/>
          <a:lstStyle/>
          <a:p>
            <a:r>
              <a:rPr lang="ko-KR" altLang="en-US" dirty="0"/>
              <a:t>메타버스의 속성</a:t>
            </a:r>
            <a:r>
              <a:rPr lang="en-US" altLang="ko-KR" sz="1800" dirty="0"/>
              <a:t>(</a:t>
            </a:r>
            <a:r>
              <a:rPr lang="en-US" altLang="ko-KR" sz="1800" kern="0" spc="0" dirty="0"/>
              <a:t>Meta CEO, </a:t>
            </a:r>
            <a:r>
              <a:rPr lang="ko-KR" altLang="en-US" sz="1800" kern="0" spc="0" dirty="0"/>
              <a:t>마크 </a:t>
            </a:r>
            <a:r>
              <a:rPr lang="ko-KR" altLang="en-US" sz="1800" kern="0" spc="0" dirty="0" err="1"/>
              <a:t>저커버그</a:t>
            </a:r>
            <a:r>
              <a:rPr lang="en-US" altLang="ko-KR" sz="1800" kern="0" spc="0" dirty="0"/>
              <a:t>(Mark Zuckerberg)</a:t>
            </a:r>
            <a:endParaRPr lang="en-US" altLang="ko-KR" sz="1800" kern="0" spc="0" dirty="0">
              <a:latin typeface="함초롬바탕" panose="020306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3BCABC-C4AD-4719-B2A8-4562DCDC2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545415"/>
              </p:ext>
            </p:extLst>
          </p:nvPr>
        </p:nvGraphicFramePr>
        <p:xfrm>
          <a:off x="323528" y="911169"/>
          <a:ext cx="8424936" cy="5470160"/>
        </p:xfrm>
        <a:graphic>
          <a:graphicData uri="http://schemas.openxmlformats.org/drawingml/2006/table">
            <a:tbl>
              <a:tblPr/>
              <a:tblGrid>
                <a:gridCol w="3510075">
                  <a:extLst>
                    <a:ext uri="{9D8B030D-6E8A-4147-A177-3AD203B41FA5}">
                      <a16:colId xmlns:a16="http://schemas.microsoft.com/office/drawing/2014/main" val="41260507"/>
                    </a:ext>
                  </a:extLst>
                </a:gridCol>
                <a:gridCol w="4914861">
                  <a:extLst>
                    <a:ext uri="{9D8B030D-6E8A-4147-A177-3AD203B41FA5}">
                      <a16:colId xmlns:a16="http://schemas.microsoft.com/office/drawing/2014/main" val="360390626"/>
                    </a:ext>
                  </a:extLst>
                </a:gridCol>
              </a:tblGrid>
              <a:tr h="578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5000" marR="135000" marT="54000" marB="54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특징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5000" marR="135000" marT="54000" marB="54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972473"/>
                  </a:ext>
                </a:extLst>
              </a:tr>
              <a:tr h="4889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실재감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Presence)</a:t>
                      </a:r>
                    </a:p>
                  </a:txBody>
                  <a:tcPr marL="135000" marR="135000" marT="54000" marB="54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0" indent="-3048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실제 현장에 있는 듯한 느낌</a:t>
                      </a:r>
                    </a:p>
                  </a:txBody>
                  <a:tcPr marL="135000" marR="135000" marT="54000" marB="54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406287"/>
                  </a:ext>
                </a:extLst>
              </a:tr>
              <a:tr h="4889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아바타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Avatars)</a:t>
                      </a:r>
                    </a:p>
                  </a:txBody>
                  <a:tcPr marL="135000" marR="135000" marT="54000" marB="54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0" indent="-3048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메타버스에서 자신을 표현하는 수단</a:t>
                      </a:r>
                    </a:p>
                  </a:txBody>
                  <a:tcPr marL="135000" marR="135000" marT="54000" marB="54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784421"/>
                  </a:ext>
                </a:extLst>
              </a:tr>
              <a:tr h="4889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개인공간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Home Space)</a:t>
                      </a:r>
                    </a:p>
                  </a:txBody>
                  <a:tcPr marL="135000" marR="135000" marT="54000" marB="54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0" indent="-3048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</a:t>
                      </a: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영상</a:t>
                      </a: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디지털 상품을 보관하는 개인공간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5000" marR="135000" marT="54000" marB="54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792206"/>
                  </a:ext>
                </a:extLst>
              </a:tr>
              <a:tr h="4889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순간이동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Teleporting)</a:t>
                      </a:r>
                    </a:p>
                  </a:txBody>
                  <a:tcPr marL="135000" marR="135000" marT="54000" marB="54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0" indent="-3048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6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언제든 원할 때 다양한 가상세계로 이동 가능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5000" marR="135000" marT="54000" marB="54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129960"/>
                  </a:ext>
                </a:extLst>
              </a:tr>
              <a:tr h="8158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상호운용성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Interoperability)</a:t>
                      </a:r>
                    </a:p>
                  </a:txBody>
                  <a:tcPr marL="135000" marR="135000" marT="54000" marB="54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자신의 아바타와 디지털 아이템을 다양한 앱과 경험에 적용 가능</a:t>
                      </a:r>
                    </a:p>
                  </a:txBody>
                  <a:tcPr marL="135000" marR="135000" marT="54000" marB="54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31021"/>
                  </a:ext>
                </a:extLst>
              </a:tr>
              <a:tr h="8158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프라이버시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(Privacy &amp; Safety)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5000" marR="135000" marT="54000" marB="54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0" indent="-3048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개인정보보호와 안전은 첫 단계부터 메타버스에 내재</a:t>
                      </a:r>
                    </a:p>
                  </a:txBody>
                  <a:tcPr marL="135000" marR="135000" marT="54000" marB="54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513816"/>
                  </a:ext>
                </a:extLst>
              </a:tr>
              <a:tr h="4889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가상재화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Virtual Goods)</a:t>
                      </a:r>
                    </a:p>
                  </a:txBody>
                  <a:tcPr marL="135000" marR="135000" marT="54000" marB="54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0" indent="-3048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영상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예술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음악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영화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책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등 가상 상품</a:t>
                      </a:r>
                    </a:p>
                  </a:txBody>
                  <a:tcPr marL="135000" marR="135000" marT="54000" marB="54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868288"/>
                  </a:ext>
                </a:extLst>
              </a:tr>
              <a:tr h="8158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자연스러운 조작 환경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Natural Interface)</a:t>
                      </a:r>
                    </a:p>
                  </a:txBody>
                  <a:tcPr marL="135000" marR="135000" marT="54000" marB="54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0" indent="-3048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자연스럽게 디바이스와 상호작용하는 익숙한 사용 환경</a:t>
                      </a:r>
                    </a:p>
                  </a:txBody>
                  <a:tcPr marL="135000" marR="135000" marT="54000" marB="54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25753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762288"/>
            <a:ext cx="2736304" cy="5763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0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84E550E-C472-40D0-A3D5-5F99CCBFA511}"/>
              </a:ext>
            </a:extLst>
          </p:cNvPr>
          <p:cNvSpPr txBox="1">
            <a:spLocks/>
          </p:cNvSpPr>
          <p:nvPr/>
        </p:nvSpPr>
        <p:spPr>
          <a:xfrm>
            <a:off x="96379" y="2988266"/>
            <a:ext cx="4368465" cy="52322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0" kern="120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 fontAlgn="auto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en-US" altLang="ko-KR" sz="40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kumimoji="0" lang="ko-KR" altLang="en-US" sz="40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특징</a:t>
            </a:r>
          </a:p>
        </p:txBody>
      </p:sp>
    </p:spTree>
    <p:extLst>
      <p:ext uri="{BB962C8B-B14F-4D97-AF65-F5344CB8AC3E}">
        <p14:creationId xmlns:p14="http://schemas.microsoft.com/office/powerpoint/2010/main" val="4160851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메타버스의 주요특징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EC57AB-984D-412E-BBC3-C0334DAD9193}"/>
              </a:ext>
            </a:extLst>
          </p:cNvPr>
          <p:cNvGrpSpPr/>
          <p:nvPr/>
        </p:nvGrpSpPr>
        <p:grpSpPr>
          <a:xfrm>
            <a:off x="385105" y="1799061"/>
            <a:ext cx="6172202" cy="675786"/>
            <a:chOff x="513472" y="1255747"/>
            <a:chExt cx="8229603" cy="90104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2131C8-E2DE-4375-B729-F02E5B40684A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909383-4462-4240-B2B0-5CE24FCF2EE6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7994A033-4415-46DD-A4B3-DD743E730201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B1CBB3D3-B0B4-498A-A46D-4478F1F31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3E57B3FA-82F8-4A91-A955-0CA0629A6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5925959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Seamlessness(</a:t>
              </a: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영속성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41DC26CB-DD6B-474B-9EFC-CEA667C75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7552902" cy="33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메타버스상에서의 경험은 단절되지 않고 연결됨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E285CEF-0EA8-4E32-99E5-498990D278B5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D9E833F-2703-489A-A01A-8DE942FB786F}"/>
              </a:ext>
            </a:extLst>
          </p:cNvPr>
          <p:cNvSpPr/>
          <p:nvPr/>
        </p:nvSpPr>
        <p:spPr>
          <a:xfrm>
            <a:off x="107504" y="943836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32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8F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: SPICE </a:t>
            </a:r>
            <a:r>
              <a:rPr lang="ko-KR" altLang="en-US" sz="3200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8F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모델 </a:t>
            </a:r>
            <a:r>
              <a:rPr lang="en-US" altLang="ko-KR" sz="3200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8F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***</a:t>
            </a:r>
            <a:endParaRPr lang="ko-KR" altLang="en-US" sz="3200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008FE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E097F65-7A62-4121-8275-4D4CAA512E22}"/>
              </a:ext>
            </a:extLst>
          </p:cNvPr>
          <p:cNvGrpSpPr/>
          <p:nvPr/>
        </p:nvGrpSpPr>
        <p:grpSpPr>
          <a:xfrm>
            <a:off x="385105" y="2763411"/>
            <a:ext cx="6172202" cy="675786"/>
            <a:chOff x="513472" y="1255747"/>
            <a:chExt cx="8229603" cy="901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DC6422-5767-481E-92C3-8BA9D2BD31CB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E154D2C-91FE-46F0-9974-36087F03B588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51" name="직각 삼각형 50">
                <a:extLst>
                  <a:ext uri="{FF2B5EF4-FFF2-40B4-BE49-F238E27FC236}">
                    <a16:creationId xmlns:a16="http://schemas.microsoft.com/office/drawing/2014/main" id="{433F210D-78C3-4E5E-A1B5-CB9D757EC8E0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1670FDF-F215-416C-87BE-032A8BD500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3">
              <a:extLst>
                <a:ext uri="{FF2B5EF4-FFF2-40B4-BE49-F238E27FC236}">
                  <a16:creationId xmlns:a16="http://schemas.microsoft.com/office/drawing/2014/main" id="{09809F60-6AD9-4256-91BF-B5C1E2A93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5925959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Presence(</a:t>
              </a: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실재감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4A11F414-518D-4D33-9093-BA7DFED35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7552902" cy="33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메타버스 안에서 물리적 접촉 없이도 사회적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공간적 실재감을 느낄 수 있음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C05BC26-49F8-4E50-9A7C-77E7B121D256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6E85BCC-67FD-41DB-BB9E-D75B165D72D0}"/>
              </a:ext>
            </a:extLst>
          </p:cNvPr>
          <p:cNvGrpSpPr/>
          <p:nvPr/>
        </p:nvGrpSpPr>
        <p:grpSpPr>
          <a:xfrm>
            <a:off x="385105" y="3727760"/>
            <a:ext cx="6172202" cy="675786"/>
            <a:chOff x="513472" y="1255747"/>
            <a:chExt cx="8229603" cy="90104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2724E32-5B05-4BDA-90C0-3C5EE40C46A9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D0A1464-690B-41C0-B902-FF4471017A87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63" name="직각 삼각형 62">
                <a:extLst>
                  <a:ext uri="{FF2B5EF4-FFF2-40B4-BE49-F238E27FC236}">
                    <a16:creationId xmlns:a16="http://schemas.microsoft.com/office/drawing/2014/main" id="{F24E5F21-45A1-42E3-BC7A-CF2B34B4BC74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94B4FA1E-600B-44F3-B494-9DCABAC1DD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9213BBD9-D26D-4794-A517-119B90DD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5925959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Interoperability(</a:t>
              </a: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상호운영성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EA350BFD-C983-4DD1-9A05-0863C77B3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7552902" cy="33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메타버스 안의 데이터와 정보는 현실세계와 연동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5701963-B76E-4942-A964-48E36F21FD72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8565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메타버스의 주요특징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EC57AB-984D-412E-BBC3-C0334DAD9193}"/>
              </a:ext>
            </a:extLst>
          </p:cNvPr>
          <p:cNvGrpSpPr/>
          <p:nvPr/>
        </p:nvGrpSpPr>
        <p:grpSpPr>
          <a:xfrm>
            <a:off x="385105" y="1799061"/>
            <a:ext cx="6172202" cy="675786"/>
            <a:chOff x="513472" y="1255747"/>
            <a:chExt cx="8229603" cy="90104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2131C8-E2DE-4375-B729-F02E5B40684A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8909383-4462-4240-B2B0-5CE24FCF2EE6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7994A033-4415-46DD-A4B3-DD743E730201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B1CBB3D3-B0B4-498A-A46D-4478F1F31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3E57B3FA-82F8-4A91-A955-0CA0629A6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5925959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Concurrence(</a:t>
              </a: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동시성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41DC26CB-DD6B-474B-9EFC-CEA667C75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7552902" cy="33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다수의 사용자가 하나의 메타버스 안에서 동시 존재하며 활동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E285CEF-0EA8-4E32-99E5-498990D278B5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E097F65-7A62-4121-8275-4D4CAA512E22}"/>
              </a:ext>
            </a:extLst>
          </p:cNvPr>
          <p:cNvGrpSpPr/>
          <p:nvPr/>
        </p:nvGrpSpPr>
        <p:grpSpPr>
          <a:xfrm>
            <a:off x="385105" y="2763411"/>
            <a:ext cx="6172202" cy="675786"/>
            <a:chOff x="513472" y="1255747"/>
            <a:chExt cx="8229603" cy="901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DC6422-5767-481E-92C3-8BA9D2BD31CB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E154D2C-91FE-46F0-9974-36087F03B588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51" name="직각 삼각형 50">
                <a:extLst>
                  <a:ext uri="{FF2B5EF4-FFF2-40B4-BE49-F238E27FC236}">
                    <a16:creationId xmlns:a16="http://schemas.microsoft.com/office/drawing/2014/main" id="{433F210D-78C3-4E5E-A1B5-CB9D757EC8E0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1670FDF-F215-416C-87BE-032A8BD500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3">
              <a:extLst>
                <a:ext uri="{FF2B5EF4-FFF2-40B4-BE49-F238E27FC236}">
                  <a16:creationId xmlns:a16="http://schemas.microsoft.com/office/drawing/2014/main" id="{09809F60-6AD9-4256-91BF-B5C1E2A93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5925959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Economy(</a:t>
              </a: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경제흐름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4A11F414-518D-4D33-9093-BA7DFED35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7552902" cy="33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메타버스는 돈의 흐름이 존재하는 공간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C05BC26-49F8-4E50-9A7C-77E7B121D256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35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84E550E-C472-40D0-A3D5-5F99CCBFA511}"/>
              </a:ext>
            </a:extLst>
          </p:cNvPr>
          <p:cNvSpPr txBox="1">
            <a:spLocks/>
          </p:cNvSpPr>
          <p:nvPr/>
        </p:nvSpPr>
        <p:spPr>
          <a:xfrm>
            <a:off x="96379" y="3014427"/>
            <a:ext cx="4368465" cy="4708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0" kern="120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 fontAlgn="auto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</a:pPr>
            <a:r>
              <a:rPr kumimoji="0" lang="en-US" altLang="ko-KR" sz="3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en-US" altLang="ko-KR" sz="3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kumimoji="0" lang="ko-KR" altLang="en-US" sz="3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</a:t>
            </a:r>
            <a:r>
              <a:rPr kumimoji="0" lang="en-US" altLang="ko-KR" sz="3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1.0 &amp; 2.0</a:t>
            </a:r>
          </a:p>
        </p:txBody>
      </p:sp>
    </p:spTree>
    <p:extLst>
      <p:ext uri="{BB962C8B-B14F-4D97-AF65-F5344CB8AC3E}">
        <p14:creationId xmlns:p14="http://schemas.microsoft.com/office/powerpoint/2010/main" val="879606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6974EF39-F174-4920-9C4B-A07D0817F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134510"/>
              </p:ext>
            </p:extLst>
          </p:nvPr>
        </p:nvGraphicFramePr>
        <p:xfrm>
          <a:off x="1531188" y="2221825"/>
          <a:ext cx="5993139" cy="3487776"/>
        </p:xfrm>
        <a:graphic>
          <a:graphicData uri="http://schemas.openxmlformats.org/drawingml/2006/table">
            <a:tbl>
              <a:tblPr/>
              <a:tblGrid>
                <a:gridCol w="2990417">
                  <a:extLst>
                    <a:ext uri="{9D8B030D-6E8A-4147-A177-3AD203B41FA5}">
                      <a16:colId xmlns:a16="http://schemas.microsoft.com/office/drawing/2014/main" val="1743436645"/>
                    </a:ext>
                  </a:extLst>
                </a:gridCol>
                <a:gridCol w="3002722">
                  <a:extLst>
                    <a:ext uri="{9D8B030D-6E8A-4147-A177-3AD203B41FA5}">
                      <a16:colId xmlns:a16="http://schemas.microsoft.com/office/drawing/2014/main" val="65500914"/>
                    </a:ext>
                  </a:extLst>
                </a:gridCol>
              </a:tblGrid>
              <a:tr h="4636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증강 현실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(AUGMENTED REALITY) </a:t>
                      </a:r>
                      <a:endParaRPr 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라이프 로깅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(LIFELOGGING)</a:t>
                      </a:r>
                      <a:endParaRPr 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78202"/>
                  </a:ext>
                </a:extLst>
              </a:tr>
              <a:tr h="1244188">
                <a:tc>
                  <a:txBody>
                    <a:bodyPr/>
                    <a:lstStyle/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현실 세계에 있는 아날로그적 물리적 대상에 디지털 데이터를 겹쳐 보여주는 기술</a:t>
                      </a:r>
                    </a:p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실제 현실 세계에 투영함으로써 실제감이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높고 몰입도 유도 가능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   </a:t>
                      </a:r>
                      <a:r>
                        <a:rPr lang="ko-KR" alt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포켓몬고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pokemon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GO)</a:t>
                      </a:r>
                      <a:endParaRPr 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000" marR="81000" marT="54000" marB="5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사람 또는 사물이 경험하는 일상 정보를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데이터화하여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수집하고 저장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묘사함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534988" indent="-268288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인스타그램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페이스북 등 소셜 미디어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트위터 등</a:t>
                      </a:r>
                      <a:endParaRPr 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000" marR="81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97458"/>
                  </a:ext>
                </a:extLst>
              </a:tr>
              <a:tr h="4573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거울 세상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(MIRROR WORLD) </a:t>
                      </a:r>
                      <a:endParaRPr 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가상 현실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(VIRTUAL REALITY)</a:t>
                      </a:r>
                      <a:endParaRPr 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05308"/>
                  </a:ext>
                </a:extLst>
              </a:tr>
              <a:tr h="1322518">
                <a:tc>
                  <a:txBody>
                    <a:bodyPr/>
                    <a:lstStyle/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현실 세계를 디지털 세상으로 투영시킴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지리적 또는 정보적으로 정확한 방식으로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매핑시켜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편의성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게공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534988" indent="-354013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구글 어스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(Google Earth), </a:t>
                      </a: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배달 앱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  </a:t>
                      </a:r>
                      <a:r>
                        <a:rPr lang="ko-KR" alt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부동산앱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Zoom</a:t>
                      </a:r>
                      <a:endParaRPr 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000" marR="81000" marT="54000" marB="5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실제처럼 느끼게 한 컴퓨터로 시뮬레이션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 온라인 디지털 가상 세상</a:t>
                      </a:r>
                    </a:p>
                    <a:p>
                      <a:pPr marL="180975" indent="-180975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개인 또는 사물의 자아 또는 행위에 초점이 맞춰져 있음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534988" indent="-268288" algn="l" fontAlgn="ctr"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호라이즌</a:t>
                      </a:r>
                      <a:endParaRPr 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1000" marR="81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500696"/>
                  </a:ext>
                </a:extLst>
              </a:tr>
            </a:tbl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0D534F36-D7F0-4D83-866E-0579680454D7}"/>
              </a:ext>
            </a:extLst>
          </p:cNvPr>
          <p:cNvGrpSpPr/>
          <p:nvPr/>
        </p:nvGrpSpPr>
        <p:grpSpPr>
          <a:xfrm>
            <a:off x="4675514" y="3345655"/>
            <a:ext cx="322524" cy="289951"/>
            <a:chOff x="3543300" y="4826000"/>
            <a:chExt cx="430032" cy="386601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CB3F148-ED8A-4699-9EA5-3E1484F66613}"/>
                </a:ext>
              </a:extLst>
            </p:cNvPr>
            <p:cNvSpPr/>
            <p:nvPr/>
          </p:nvSpPr>
          <p:spPr>
            <a:xfrm>
              <a:off x="3606800" y="4864100"/>
              <a:ext cx="266700" cy="2667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Calibri" panose="020F0502020204030204"/>
                <a:ea typeface="나눔스퀘어 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8365635-BBF7-4A0D-AD85-952ADFAE1100}"/>
                </a:ext>
              </a:extLst>
            </p:cNvPr>
            <p:cNvSpPr txBox="1"/>
            <p:nvPr/>
          </p:nvSpPr>
          <p:spPr>
            <a:xfrm>
              <a:off x="3543300" y="4826000"/>
              <a:ext cx="430032" cy="386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lnSpc>
                  <a:spcPct val="107000"/>
                </a:lnSpc>
                <a:spcBef>
                  <a:spcPts val="75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110000"/>
              </a:pPr>
              <a:r>
                <a:rPr kumimoji="0" lang="ko-KR" altLang="en-US" sz="12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74E914-017E-438B-860F-684BA05691F3}"/>
              </a:ext>
            </a:extLst>
          </p:cNvPr>
          <p:cNvGrpSpPr/>
          <p:nvPr/>
        </p:nvGrpSpPr>
        <p:grpSpPr>
          <a:xfrm>
            <a:off x="1693223" y="5109498"/>
            <a:ext cx="322524" cy="289951"/>
            <a:chOff x="3543300" y="4826000"/>
            <a:chExt cx="430032" cy="386601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878F7D-E5FF-481F-89BB-075547CBB3FC}"/>
                </a:ext>
              </a:extLst>
            </p:cNvPr>
            <p:cNvSpPr/>
            <p:nvPr/>
          </p:nvSpPr>
          <p:spPr>
            <a:xfrm>
              <a:off x="3606800" y="4864100"/>
              <a:ext cx="266700" cy="2667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Calibri" panose="020F0502020204030204"/>
                <a:ea typeface="나눔스퀘어 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DAC21F-14D0-4870-A40D-66B96AC441FE}"/>
                </a:ext>
              </a:extLst>
            </p:cNvPr>
            <p:cNvSpPr txBox="1"/>
            <p:nvPr/>
          </p:nvSpPr>
          <p:spPr>
            <a:xfrm>
              <a:off x="3543300" y="4826000"/>
              <a:ext cx="430032" cy="386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lnSpc>
                  <a:spcPct val="107000"/>
                </a:lnSpc>
                <a:spcBef>
                  <a:spcPts val="75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110000"/>
              </a:pPr>
              <a:r>
                <a:rPr kumimoji="0" lang="ko-KR" altLang="en-US" sz="12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E4D973D-3FA4-4ED6-9CE2-C6AFB7FB25A2}"/>
              </a:ext>
            </a:extLst>
          </p:cNvPr>
          <p:cNvGrpSpPr/>
          <p:nvPr/>
        </p:nvGrpSpPr>
        <p:grpSpPr>
          <a:xfrm>
            <a:off x="4675514" y="5239437"/>
            <a:ext cx="322524" cy="289951"/>
            <a:chOff x="3543300" y="4826000"/>
            <a:chExt cx="430032" cy="386601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8306AA6-559A-4CC7-A219-44A9A4978272}"/>
                </a:ext>
              </a:extLst>
            </p:cNvPr>
            <p:cNvSpPr/>
            <p:nvPr/>
          </p:nvSpPr>
          <p:spPr>
            <a:xfrm>
              <a:off x="3606800" y="4864100"/>
              <a:ext cx="266700" cy="2667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Calibri" panose="020F0502020204030204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17BAEED-4543-461B-95F9-32E347C78F91}"/>
                </a:ext>
              </a:extLst>
            </p:cNvPr>
            <p:cNvSpPr txBox="1"/>
            <p:nvPr/>
          </p:nvSpPr>
          <p:spPr>
            <a:xfrm>
              <a:off x="3543300" y="4826000"/>
              <a:ext cx="430032" cy="386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lnSpc>
                  <a:spcPct val="107000"/>
                </a:lnSpc>
                <a:spcBef>
                  <a:spcPts val="75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110000"/>
              </a:pPr>
              <a:r>
                <a:rPr kumimoji="0" lang="ko-KR" altLang="en-US" sz="12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</a:p>
          </p:txBody>
        </p:sp>
      </p:grpSp>
      <p:sp>
        <p:nvSpPr>
          <p:cNvPr id="87" name="Rectangle 3">
            <a:extLst>
              <a:ext uri="{FF2B5EF4-FFF2-40B4-BE49-F238E27FC236}">
                <a16:creationId xmlns:a16="http://schemas.microsoft.com/office/drawing/2014/main" id="{004E0DA1-B1A3-4C06-A49B-C1926396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43" y="3474239"/>
            <a:ext cx="1368734" cy="6694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사용자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밖 세상을 관찰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(External)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27092C38-9D72-4EEE-B9DC-6F34A7524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0865" y="3474239"/>
            <a:ext cx="1368734" cy="6694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사용자가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적극적 개입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(Intimate)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89" name="Rectangle 3">
            <a:extLst>
              <a:ext uri="{FF2B5EF4-FFF2-40B4-BE49-F238E27FC236}">
                <a16:creationId xmlns:a16="http://schemas.microsoft.com/office/drawing/2014/main" id="{7E0D16B4-C30D-4F27-B2BE-5799A2B2C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85" y="1939232"/>
            <a:ext cx="2273421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증강</a:t>
            </a: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(Augmentation)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90" name="Rectangle 3">
            <a:extLst>
              <a:ext uri="{FF2B5EF4-FFF2-40B4-BE49-F238E27FC236}">
                <a16:creationId xmlns:a16="http://schemas.microsoft.com/office/drawing/2014/main" id="{40793D5B-6A0A-42DA-99BA-910271B21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85" y="5786092"/>
            <a:ext cx="2273421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시뮬레이션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(S</a:t>
            </a:r>
            <a:r>
              <a:rPr kumimoji="0" lang="en-US" altLang="ko-KR" sz="150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imulation)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FE9A800-97BB-4F02-BE26-76ECA9EF29FA}"/>
              </a:ext>
            </a:extLst>
          </p:cNvPr>
          <p:cNvSpPr/>
          <p:nvPr/>
        </p:nvSpPr>
        <p:spPr>
          <a:xfrm>
            <a:off x="123771" y="1192651"/>
            <a:ext cx="7691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: 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메타버스 </a:t>
            </a:r>
            <a:r>
              <a:rPr lang="en-US" altLang="ko-KR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1.0 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의 </a:t>
            </a:r>
            <a:r>
              <a:rPr lang="en-US" altLang="ko-KR" sz="2000" b="1" u="sng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4</a:t>
            </a:r>
            <a:r>
              <a:rPr lang="ko-KR" altLang="en-US" sz="2000" b="1" u="sng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가지 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시나리오</a:t>
            </a:r>
            <a:r>
              <a:rPr lang="en-US" altLang="ko-KR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: 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증강 현실</a:t>
            </a:r>
            <a:r>
              <a:rPr lang="en-US" altLang="ko-KR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, 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라이프 로깅</a:t>
            </a:r>
            <a:r>
              <a:rPr lang="en-US" altLang="ko-KR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, 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거울  세상</a:t>
            </a:r>
            <a:r>
              <a:rPr lang="en-US" altLang="ko-KR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, 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가상 현실</a:t>
            </a:r>
            <a:r>
              <a:rPr lang="en-US" altLang="ko-KR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 </a:t>
            </a:r>
            <a:endParaRPr lang="ko-KR" altLang="en-US" sz="2000" b="1" u="sng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37012B-DE93-4081-8E1F-88535FE3ED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메타버스 </a:t>
            </a:r>
            <a:r>
              <a:rPr lang="en-US" altLang="ko-KR" dirty="0"/>
              <a:t>1.0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534F36-D7F0-4D83-866E-0579680454D7}"/>
              </a:ext>
            </a:extLst>
          </p:cNvPr>
          <p:cNvGrpSpPr/>
          <p:nvPr/>
        </p:nvGrpSpPr>
        <p:grpSpPr>
          <a:xfrm>
            <a:off x="1675554" y="3574255"/>
            <a:ext cx="322524" cy="289951"/>
            <a:chOff x="3543300" y="4826000"/>
            <a:chExt cx="430032" cy="386601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CB3F148-ED8A-4699-9EA5-3E1484F66613}"/>
                </a:ext>
              </a:extLst>
            </p:cNvPr>
            <p:cNvSpPr/>
            <p:nvPr/>
          </p:nvSpPr>
          <p:spPr>
            <a:xfrm>
              <a:off x="3606800" y="4864100"/>
              <a:ext cx="266700" cy="2667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Calibri" panose="020F0502020204030204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365635-BBF7-4A0D-AD85-952ADFAE1100}"/>
                </a:ext>
              </a:extLst>
            </p:cNvPr>
            <p:cNvSpPr txBox="1"/>
            <p:nvPr/>
          </p:nvSpPr>
          <p:spPr>
            <a:xfrm>
              <a:off x="3543300" y="4826000"/>
              <a:ext cx="430032" cy="386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lnSpc>
                  <a:spcPct val="107000"/>
                </a:lnSpc>
                <a:spcBef>
                  <a:spcPts val="75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110000"/>
              </a:pPr>
              <a:r>
                <a:rPr kumimoji="0" lang="ko-KR" altLang="en-US" sz="12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99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6974EF39-F174-4920-9C4B-A07D0817FC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75218" y="2614469"/>
          <a:ext cx="4459856" cy="2187352"/>
        </p:xfrm>
        <a:graphic>
          <a:graphicData uri="http://schemas.openxmlformats.org/drawingml/2006/table">
            <a:tbl>
              <a:tblPr/>
              <a:tblGrid>
                <a:gridCol w="2225349">
                  <a:extLst>
                    <a:ext uri="{9D8B030D-6E8A-4147-A177-3AD203B41FA5}">
                      <a16:colId xmlns:a16="http://schemas.microsoft.com/office/drawing/2014/main" val="1743436645"/>
                    </a:ext>
                  </a:extLst>
                </a:gridCol>
                <a:gridCol w="2234507">
                  <a:extLst>
                    <a:ext uri="{9D8B030D-6E8A-4147-A177-3AD203B41FA5}">
                      <a16:colId xmlns:a16="http://schemas.microsoft.com/office/drawing/2014/main" val="65500914"/>
                    </a:ext>
                  </a:extLst>
                </a:gridCol>
              </a:tblGrid>
              <a:tr h="11011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DIGITAL REALITY XR</a:t>
                      </a:r>
                      <a:b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(AR)</a:t>
                      </a:r>
                      <a:endParaRPr lang="ko-KR" sz="15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DIGITAL ME</a:t>
                      </a:r>
                    </a:p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(AVATAR)</a:t>
                      </a:r>
                      <a:endParaRPr lang="ko-KR" sz="15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78202"/>
                  </a:ext>
                </a:extLst>
              </a:tr>
              <a:tr h="10862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DIGITAL TWIN</a:t>
                      </a:r>
                      <a:endParaRPr lang="ko-KR" sz="15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A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DIGITAL REALITY XR</a:t>
                      </a:r>
                      <a:b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(VR)</a:t>
                      </a:r>
                      <a:endParaRPr lang="ko-KR" sz="15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44" marR="7144" marT="7144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05308"/>
                  </a:ext>
                </a:extLst>
              </a:tr>
            </a:tbl>
          </a:graphicData>
        </a:graphic>
      </p:graphicFrame>
      <p:sp>
        <p:nvSpPr>
          <p:cNvPr id="87" name="Rectangle 3">
            <a:extLst>
              <a:ext uri="{FF2B5EF4-FFF2-40B4-BE49-F238E27FC236}">
                <a16:creationId xmlns:a16="http://schemas.microsoft.com/office/drawing/2014/main" id="{004E0DA1-B1A3-4C06-A49B-C1926396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7" y="3474239"/>
            <a:ext cx="1368734" cy="6694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  <a:defRPr/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사용자는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콘텐츠 밖에서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(Outside)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27092C38-9D72-4EEE-B9DC-6F34A7524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2100" y="3474239"/>
            <a:ext cx="1368734" cy="6694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사용자가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콘텐츠 속으로</a:t>
            </a:r>
            <a: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</a:b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(Into the Contents)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89" name="Rectangle 3">
            <a:extLst>
              <a:ext uri="{FF2B5EF4-FFF2-40B4-BE49-F238E27FC236}">
                <a16:creationId xmlns:a16="http://schemas.microsoft.com/office/drawing/2014/main" id="{7E0D16B4-C30D-4F27-B2BE-5799A2B2C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85" y="2291043"/>
            <a:ext cx="2273421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  <a:defRPr/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증강</a:t>
            </a: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</a:t>
            </a:r>
            <a:r>
              <a:rPr kumimoji="0" lang="ko-KR" altLang="en-US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현실 </a:t>
            </a: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+ </a:t>
            </a:r>
            <a:r>
              <a:rPr kumimoji="0" lang="ko-KR" altLang="en-US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디지털</a:t>
            </a: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)</a:t>
            </a:r>
            <a:endParaRPr kumimoji="0" lang="en-US" altLang="ko-KR" sz="150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90" name="Rectangle 3">
            <a:extLst>
              <a:ext uri="{FF2B5EF4-FFF2-40B4-BE49-F238E27FC236}">
                <a16:creationId xmlns:a16="http://schemas.microsoft.com/office/drawing/2014/main" id="{40793D5B-6A0A-42DA-99BA-910271B21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85" y="4900883"/>
            <a:ext cx="2273421" cy="2308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  <a:defRPr/>
            </a:pPr>
            <a:r>
              <a:rPr kumimoji="0" lang="ko-KR" altLang="en-US" sz="15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가상</a:t>
            </a: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(</a:t>
            </a:r>
            <a:r>
              <a:rPr kumimoji="0" lang="ko-KR" altLang="en-US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완전 디지털</a:t>
            </a:r>
            <a:r>
              <a:rPr kumimoji="0" lang="en-US" altLang="ko-KR" sz="1350" b="1" spc="-113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ajdhani Bold" panose="02000000000000000000" pitchFamily="2" charset="0"/>
              </a:rPr>
              <a:t>)</a:t>
            </a:r>
            <a:endParaRPr kumimoji="0" lang="en-US" altLang="ko-KR" sz="1350" b="1" spc="-113" dirty="0">
              <a:solidFill>
                <a:srgbClr val="ED7D3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FE9A800-97BB-4F02-BE26-76ECA9EF29FA}"/>
              </a:ext>
            </a:extLst>
          </p:cNvPr>
          <p:cNvSpPr/>
          <p:nvPr/>
        </p:nvSpPr>
        <p:spPr>
          <a:xfrm>
            <a:off x="121210" y="1353407"/>
            <a:ext cx="75471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: 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메타버스 </a:t>
            </a:r>
            <a:r>
              <a:rPr lang="en-US" altLang="ko-KR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2.0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의 </a:t>
            </a:r>
            <a:r>
              <a:rPr lang="en-US" altLang="ko-KR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 4</a:t>
            </a:r>
            <a:r>
              <a:rPr lang="ko-KR" altLang="en-US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가지 재 분류</a:t>
            </a:r>
            <a:r>
              <a:rPr lang="en-US" altLang="ko-KR" sz="2000" b="1" u="sng" spc="-113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: AR, AVATAR***, DIGITAL TWIN, VR</a:t>
            </a:r>
            <a:endParaRPr lang="ko-KR" altLang="en-US" sz="2000" b="1" u="sng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9AECB2-B253-4742-AA9B-7228DC624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메타버스 </a:t>
            </a:r>
            <a:r>
              <a:rPr lang="en-US" altLang="ko-KR" dirty="0"/>
              <a:t>2.0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427985" y="2521875"/>
            <a:ext cx="2369816" cy="13391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12100" y="3212976"/>
            <a:ext cx="1764356" cy="13681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6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F0B9270-1BAD-4112-8356-D9A54044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8" r="23613"/>
          <a:stretch/>
        </p:blipFill>
        <p:spPr>
          <a:xfrm>
            <a:off x="3039512" y="1345652"/>
            <a:ext cx="3048000" cy="46550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23CA03-6722-4EF5-9304-BCF717F315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9" r="32993"/>
          <a:stretch/>
        </p:blipFill>
        <p:spPr>
          <a:xfrm>
            <a:off x="6090457" y="1346297"/>
            <a:ext cx="3051173" cy="46538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4C1B1E-6D01-4F8A-BEF2-5F8C4EB2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r="40605"/>
          <a:stretch/>
        </p:blipFill>
        <p:spPr>
          <a:xfrm>
            <a:off x="-5544" y="1339826"/>
            <a:ext cx="3048001" cy="4660923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19E228E3-6449-4990-8E99-4B9E68B58078}"/>
              </a:ext>
            </a:extLst>
          </p:cNvPr>
          <p:cNvSpPr/>
          <p:nvPr/>
        </p:nvSpPr>
        <p:spPr>
          <a:xfrm>
            <a:off x="0" y="1342486"/>
            <a:ext cx="3048000" cy="4658265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2B71AE94-0E82-4432-9603-2D60F0E5FC53}"/>
              </a:ext>
            </a:extLst>
          </p:cNvPr>
          <p:cNvSpPr/>
          <p:nvPr/>
        </p:nvSpPr>
        <p:spPr>
          <a:xfrm>
            <a:off x="3048000" y="1345008"/>
            <a:ext cx="3048000" cy="4655743"/>
          </a:xfrm>
          <a:prstGeom prst="rect">
            <a:avLst/>
          </a:prstGeom>
          <a:solidFill>
            <a:srgbClr val="233E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314CBEED-3278-4064-A169-F057B30C79F7}"/>
              </a:ext>
            </a:extLst>
          </p:cNvPr>
          <p:cNvSpPr/>
          <p:nvPr/>
        </p:nvSpPr>
        <p:spPr>
          <a:xfrm>
            <a:off x="6096000" y="1339827"/>
            <a:ext cx="3048000" cy="4660924"/>
          </a:xfrm>
          <a:prstGeom prst="rect">
            <a:avLst/>
          </a:prstGeom>
          <a:gradFill flip="none" rotWithShape="1">
            <a:gsLst>
              <a:gs pos="20000">
                <a:srgbClr val="89011E">
                  <a:alpha val="75000"/>
                </a:srgbClr>
              </a:gs>
              <a:gs pos="100000">
                <a:srgbClr val="F65200">
                  <a:alpha val="84706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Isosceles Triangle 16">
            <a:extLst>
              <a:ext uri="{FF2B5EF4-FFF2-40B4-BE49-F238E27FC236}">
                <a16:creationId xmlns:a16="http://schemas.microsoft.com/office/drawing/2014/main" id="{0BB85DB0-3852-4DC6-96D8-632A5D527731}"/>
              </a:ext>
            </a:extLst>
          </p:cNvPr>
          <p:cNvSpPr/>
          <p:nvPr/>
        </p:nvSpPr>
        <p:spPr>
          <a:xfrm flipV="1">
            <a:off x="1422749" y="2897950"/>
            <a:ext cx="202503" cy="13407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en-US" sz="150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id="{F45902A9-3391-4DC7-9903-5D7F35D84D68}"/>
              </a:ext>
            </a:extLst>
          </p:cNvPr>
          <p:cNvSpPr/>
          <p:nvPr/>
        </p:nvSpPr>
        <p:spPr>
          <a:xfrm>
            <a:off x="1098332" y="1940387"/>
            <a:ext cx="851337" cy="851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en-US" sz="150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BC53E1EF-0E10-4966-BCA4-7380A841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289" y="2133320"/>
            <a:ext cx="1033422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30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01</a:t>
            </a:r>
            <a:endParaRPr kumimoji="0" lang="en-US" altLang="ko-KR" sz="30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9370FF6-7831-40CE-A3A2-B5A64A69E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3161606"/>
            <a:ext cx="205740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디지털 美</a:t>
            </a: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(AVATAR)</a:t>
            </a:r>
          </a:p>
        </p:txBody>
      </p:sp>
      <p:cxnSp>
        <p:nvCxnSpPr>
          <p:cNvPr id="21" name="Straight Connector 95">
            <a:extLst>
              <a:ext uri="{FF2B5EF4-FFF2-40B4-BE49-F238E27FC236}">
                <a16:creationId xmlns:a16="http://schemas.microsoft.com/office/drawing/2014/main" id="{6E2954B3-F814-4E8E-9A84-3753ABAF17AB}"/>
              </a:ext>
            </a:extLst>
          </p:cNvPr>
          <p:cNvCxnSpPr/>
          <p:nvPr/>
        </p:nvCxnSpPr>
        <p:spPr>
          <a:xfrm>
            <a:off x="1422749" y="3760297"/>
            <a:ext cx="2025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79">
            <a:extLst>
              <a:ext uri="{FF2B5EF4-FFF2-40B4-BE49-F238E27FC236}">
                <a16:creationId xmlns:a16="http://schemas.microsoft.com/office/drawing/2014/main" id="{F2BB6E4B-78FB-4182-84FE-E3FCA263BF6F}"/>
              </a:ext>
            </a:extLst>
          </p:cNvPr>
          <p:cNvSpPr/>
          <p:nvPr/>
        </p:nvSpPr>
        <p:spPr>
          <a:xfrm flipV="1">
            <a:off x="4470749" y="2897950"/>
            <a:ext cx="202503" cy="13407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en-US" sz="150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val 83">
            <a:extLst>
              <a:ext uri="{FF2B5EF4-FFF2-40B4-BE49-F238E27FC236}">
                <a16:creationId xmlns:a16="http://schemas.microsoft.com/office/drawing/2014/main" id="{1D233DC3-D639-4494-A427-5AC4917E8637}"/>
              </a:ext>
            </a:extLst>
          </p:cNvPr>
          <p:cNvSpPr/>
          <p:nvPr/>
        </p:nvSpPr>
        <p:spPr>
          <a:xfrm>
            <a:off x="4146332" y="1940387"/>
            <a:ext cx="851337" cy="851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en-US" sz="150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094B522D-E1B9-40E0-A4F6-F88282888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289" y="2133320"/>
            <a:ext cx="1033422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30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02</a:t>
            </a:r>
            <a:endParaRPr kumimoji="0" lang="en-US" altLang="ko-KR" sz="30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658A5FC5-39D3-4A92-B959-76397F17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3161606"/>
            <a:ext cx="205740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  <a:defRPr/>
            </a:pPr>
            <a:r>
              <a:rPr kumimoji="0" lang="ko-KR" altLang="en-US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디지털 현실</a:t>
            </a:r>
            <a:r>
              <a:rPr kumimoji="0" lang="en-US" altLang="ko-KR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</a:br>
            <a:r>
              <a:rPr kumimoji="0" lang="en-US" altLang="ko-KR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(XR)</a:t>
            </a:r>
          </a:p>
        </p:txBody>
      </p:sp>
      <p:cxnSp>
        <p:nvCxnSpPr>
          <p:cNvPr id="30" name="Straight Connector 97">
            <a:extLst>
              <a:ext uri="{FF2B5EF4-FFF2-40B4-BE49-F238E27FC236}">
                <a16:creationId xmlns:a16="http://schemas.microsoft.com/office/drawing/2014/main" id="{B839D40F-22F0-4A57-AE8D-0A6CDA33B2E8}"/>
              </a:ext>
            </a:extLst>
          </p:cNvPr>
          <p:cNvCxnSpPr/>
          <p:nvPr/>
        </p:nvCxnSpPr>
        <p:spPr>
          <a:xfrm>
            <a:off x="4470749" y="3760297"/>
            <a:ext cx="2025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86">
            <a:extLst>
              <a:ext uri="{FF2B5EF4-FFF2-40B4-BE49-F238E27FC236}">
                <a16:creationId xmlns:a16="http://schemas.microsoft.com/office/drawing/2014/main" id="{792E05A5-81A5-422B-984D-EA670213B8CD}"/>
              </a:ext>
            </a:extLst>
          </p:cNvPr>
          <p:cNvSpPr/>
          <p:nvPr/>
        </p:nvSpPr>
        <p:spPr>
          <a:xfrm flipV="1">
            <a:off x="7518749" y="2897950"/>
            <a:ext cx="202503" cy="13407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en-US" sz="150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Oval 88">
            <a:extLst>
              <a:ext uri="{FF2B5EF4-FFF2-40B4-BE49-F238E27FC236}">
                <a16:creationId xmlns:a16="http://schemas.microsoft.com/office/drawing/2014/main" id="{ED07D83E-4C5C-471E-9B16-26A2281A6FF2}"/>
              </a:ext>
            </a:extLst>
          </p:cNvPr>
          <p:cNvSpPr/>
          <p:nvPr/>
        </p:nvSpPr>
        <p:spPr>
          <a:xfrm>
            <a:off x="7194332" y="1940387"/>
            <a:ext cx="851337" cy="851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en-US" sz="150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BF2E5FF6-E27E-4771-83BC-006C1FA2E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3289" y="2133320"/>
            <a:ext cx="1033422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30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03</a:t>
            </a:r>
            <a:endParaRPr kumimoji="0" lang="en-US" altLang="ko-KR" sz="30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1320C6C7-089F-4006-8691-743DC9414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3161606"/>
            <a:ext cx="205740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  <a:defRPr/>
            </a:pPr>
            <a:r>
              <a:rPr kumimoji="0" lang="ko-KR" altLang="en-US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디지털 트윈</a:t>
            </a:r>
            <a:r>
              <a:rPr kumimoji="0" lang="en-US" altLang="ko-KR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/>
            </a:r>
            <a:br>
              <a:rPr kumimoji="0" lang="en-US" altLang="ko-KR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</a:br>
            <a:r>
              <a:rPr kumimoji="0" lang="en-US" altLang="ko-KR" sz="1800" b="1" dirty="0">
                <a:solidFill>
                  <a:srgbClr val="FFC000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(DIGITAL TWIN)</a:t>
            </a:r>
          </a:p>
        </p:txBody>
      </p:sp>
      <p:cxnSp>
        <p:nvCxnSpPr>
          <p:cNvPr id="39" name="Straight Connector 98">
            <a:extLst>
              <a:ext uri="{FF2B5EF4-FFF2-40B4-BE49-F238E27FC236}">
                <a16:creationId xmlns:a16="http://schemas.microsoft.com/office/drawing/2014/main" id="{5084C1CE-F5E7-4D56-98A1-0A17541E654F}"/>
              </a:ext>
            </a:extLst>
          </p:cNvPr>
          <p:cNvCxnSpPr/>
          <p:nvPr/>
        </p:nvCxnSpPr>
        <p:spPr>
          <a:xfrm>
            <a:off x="7518749" y="3760297"/>
            <a:ext cx="2025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FE9A800-97BB-4F02-BE26-76ECA9EF29FA}"/>
              </a:ext>
            </a:extLst>
          </p:cNvPr>
          <p:cNvSpPr/>
          <p:nvPr/>
        </p:nvSpPr>
        <p:spPr>
          <a:xfrm>
            <a:off x="121211" y="1353407"/>
            <a:ext cx="3988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: </a:t>
            </a: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메타버스 </a:t>
            </a:r>
            <a:r>
              <a:rPr lang="en-US" altLang="ko-KR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2.0(DIGITAL X)</a:t>
            </a:r>
            <a:endParaRPr lang="ko-KR" altLang="en-US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7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FF7876C6-91A2-413E-9526-7D0600A3C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73" y="3893777"/>
            <a:ext cx="2489454" cy="25391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소통</a:t>
            </a:r>
            <a:r>
              <a:rPr kumimoji="0" lang="en-US" altLang="ko-KR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·</a:t>
            </a:r>
            <a:r>
              <a:rPr kumimoji="0" lang="ko-KR" altLang="en-US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마케팅</a:t>
            </a:r>
            <a:r>
              <a:rPr kumimoji="0" lang="en-US" altLang="ko-KR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·</a:t>
            </a:r>
            <a:r>
              <a:rPr kumimoji="0" lang="ko-KR" altLang="en-US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욕망의 공간</a:t>
            </a:r>
            <a:endParaRPr kumimoji="0" lang="en-US" altLang="ko-KR" sz="165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42919995-2981-439B-81DC-524F2410A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273" y="3893777"/>
            <a:ext cx="2489454" cy="25391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  <a:defRPr/>
            </a:pPr>
            <a:r>
              <a:rPr kumimoji="0" lang="ko-KR" altLang="en-US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기술</a:t>
            </a:r>
            <a:r>
              <a:rPr kumimoji="0" lang="en-US" altLang="ko-KR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·</a:t>
            </a:r>
            <a:r>
              <a:rPr kumimoji="0" lang="ko-KR" altLang="en-US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미래의 공간</a:t>
            </a:r>
            <a:endParaRPr kumimoji="0" lang="en-US" altLang="ko-KR" sz="165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52951416-3D60-4FA9-85D7-A5A8F6AAD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273" y="3893777"/>
            <a:ext cx="2489454" cy="25391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00000"/>
              </a:lnSpc>
              <a:spcBef>
                <a:spcPts val="750"/>
              </a:spcBef>
              <a:buClr>
                <a:prstClr val="white"/>
              </a:buClr>
              <a:defRPr/>
            </a:pPr>
            <a:r>
              <a:rPr kumimoji="0" lang="ko-KR" altLang="en-US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비용 절감 </a:t>
            </a:r>
            <a:r>
              <a:rPr kumimoji="0" lang="en-US" altLang="ko-KR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&amp; </a:t>
            </a:r>
            <a:r>
              <a:rPr kumimoji="0" lang="ko-KR" altLang="en-US" sz="165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ajdhani Bold" panose="02000000000000000000" pitchFamily="2" charset="0"/>
              </a:rPr>
              <a:t>안전의 공간</a:t>
            </a:r>
            <a:endParaRPr kumimoji="0" lang="en-US" altLang="ko-KR" sz="165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ajdhani Bold" panose="02000000000000000000" pitchFamily="2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7425A4-28B9-40E3-9804-964AF662843F}"/>
              </a:ext>
            </a:extLst>
          </p:cNvPr>
          <p:cNvSpPr/>
          <p:nvPr/>
        </p:nvSpPr>
        <p:spPr>
          <a:xfrm>
            <a:off x="197899" y="4394011"/>
            <a:ext cx="271236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혁신적 이미지 구축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MZ</a:t>
            </a: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세대와 소통</a:t>
            </a: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마케팅가능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</a:t>
            </a: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IP</a:t>
            </a: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공간</a:t>
            </a: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(NFT)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욕망의 공간</a:t>
            </a:r>
            <a:endParaRPr kumimoji="0" lang="ko-KR" altLang="ko-KR" sz="135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0F734-BC6E-41A6-9A38-8D29CC08BCFE}"/>
              </a:ext>
            </a:extLst>
          </p:cNvPr>
          <p:cNvSpPr/>
          <p:nvPr/>
        </p:nvSpPr>
        <p:spPr>
          <a:xfrm>
            <a:off x="3169980" y="4394011"/>
            <a:ext cx="271236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아직 기기</a:t>
            </a: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부품</a:t>
            </a: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콘텐츠와 서비스 투자와 개발이 필요한 영역</a:t>
            </a: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미래에 스마트폰을 대체할 새로운 혁신 영역</a:t>
            </a:r>
            <a:endParaRPr kumimoji="0" lang="ko-KR" altLang="ko-KR" sz="135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C4572E4-9D45-46E2-BCC2-26AAE1297E4F}"/>
              </a:ext>
            </a:extLst>
          </p:cNvPr>
          <p:cNvSpPr/>
          <p:nvPr/>
        </p:nvSpPr>
        <p:spPr>
          <a:xfrm>
            <a:off x="6246025" y="4394011"/>
            <a:ext cx="2712365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기업에서 시뮬레이션</a:t>
            </a: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자동화 등 </a:t>
            </a: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지속적인 비용 절감을 위해서 </a:t>
            </a: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진행해 왔음</a:t>
            </a:r>
            <a:endParaRPr kumimoji="0" lang="en-US" altLang="ko-KR" sz="135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35731" indent="-135731" defTabSz="685800" fontAlgn="ctr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 정보 등 일반 영역에서도</a:t>
            </a:r>
            <a: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35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활성화될 영역</a:t>
            </a:r>
            <a:endParaRPr kumimoji="0" lang="ko-KR" altLang="ko-KR" sz="135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D756BA-82E3-4FEC-A68D-548300DE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본질적 접근</a:t>
            </a:r>
          </a:p>
        </p:txBody>
      </p:sp>
    </p:spTree>
    <p:extLst>
      <p:ext uri="{BB962C8B-B14F-4D97-AF65-F5344CB8AC3E}">
        <p14:creationId xmlns:p14="http://schemas.microsoft.com/office/powerpoint/2010/main" val="321926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latin typeface="+mj-ea"/>
              </a:rPr>
              <a:t>메타버스 정의 및 개념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84E550E-C472-40D0-A3D5-5F99CCBFA511}"/>
              </a:ext>
            </a:extLst>
          </p:cNvPr>
          <p:cNvSpPr txBox="1">
            <a:spLocks/>
          </p:cNvSpPr>
          <p:nvPr/>
        </p:nvSpPr>
        <p:spPr>
          <a:xfrm>
            <a:off x="-1513" y="2060848"/>
            <a:ext cx="461963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0" kern="1200" baseline="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 fontAlgn="auto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</a:pPr>
            <a:r>
              <a:rPr kumimoji="0" lang="en-US" altLang="ko-KR" sz="35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en-US" altLang="ko-KR" sz="35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kumimoji="0" lang="ko-KR" altLang="en-US" sz="35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</a:t>
            </a:r>
            <a:r>
              <a:rPr kumimoji="0" lang="en-US" altLang="ko-KR" sz="35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kumimoji="0" lang="ko-KR" altLang="en-US" sz="35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</a:t>
            </a:r>
            <a:r>
              <a:rPr kumimoji="0" lang="ko-KR" altLang="en-US" sz="35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코어</a:t>
            </a:r>
            <a:endParaRPr kumimoji="0" lang="en-US" altLang="ko-KR" sz="3500" b="1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328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메타버스의</a:t>
            </a:r>
            <a:r>
              <a:rPr lang="ko-KR" altLang="en-US" dirty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</a:t>
            </a:r>
            <a:r>
              <a:rPr lang="ko-KR" altLang="en-US" dirty="0"/>
              <a:t>코어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B7F89F-4119-454E-A0B3-CB15D1A339FA}"/>
              </a:ext>
            </a:extLst>
          </p:cNvPr>
          <p:cNvGrpSpPr/>
          <p:nvPr/>
        </p:nvGrpSpPr>
        <p:grpSpPr>
          <a:xfrm>
            <a:off x="213655" y="1535296"/>
            <a:ext cx="8523152" cy="675786"/>
            <a:chOff x="513472" y="1255747"/>
            <a:chExt cx="11364203" cy="90104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923AE9-7B20-4937-A219-AF88EB9C5ECF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E874EF8-F378-4CC9-9228-A4D5EE31F690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3E19FE85-8CD6-4356-9659-E6D9797A852B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ED911A2-4FBD-4490-A657-46BC3E7E4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9E1B95D3-2331-436A-AF89-AA1C331A8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5925959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하드웨어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(Hardware)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169FF771-58A7-49E9-B31C-E7F049F07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10687502" cy="33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메타버스에 접근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상호작용 또는 개발하는 데 사용되는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물리적 기술 및 장치의 판매 및 지원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9375AE-C1FE-46AF-B761-1CF0B8BEA8BA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577" name="_x513488344" descr="EMB00003d8c322d">
            <a:extLst>
              <a:ext uri="{FF2B5EF4-FFF2-40B4-BE49-F238E27FC236}">
                <a16:creationId xmlns:a16="http://schemas.microsoft.com/office/drawing/2014/main" id="{F35CEF06-47A7-4A15-A644-0E4CDA4B2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3" y="2665874"/>
            <a:ext cx="3009002" cy="185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_x513492344" descr="EMB00003d8c3230">
            <a:extLst>
              <a:ext uri="{FF2B5EF4-FFF2-40B4-BE49-F238E27FC236}">
                <a16:creationId xmlns:a16="http://schemas.microsoft.com/office/drawing/2014/main" id="{7D9DF9EB-6D13-424B-ACAC-2BBC56E7C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92" y="2665874"/>
            <a:ext cx="3009002" cy="185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8779630B-1C20-465C-AAF4-FD33A60A6D28}"/>
              </a:ext>
            </a:extLst>
          </p:cNvPr>
          <p:cNvSpPr/>
          <p:nvPr/>
        </p:nvSpPr>
        <p:spPr>
          <a:xfrm>
            <a:off x="557743" y="4559047"/>
            <a:ext cx="3009002" cy="713339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900404-B3DA-4582-87B7-51E394444322}"/>
              </a:ext>
            </a:extLst>
          </p:cNvPr>
          <p:cNvSpPr/>
          <p:nvPr/>
        </p:nvSpPr>
        <p:spPr>
          <a:xfrm>
            <a:off x="712456" y="4600464"/>
            <a:ext cx="2556344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iPhone Facial Capture with Unreal Engine | Unreal Fest Online 2020</a:t>
            </a:r>
          </a:p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https://youtu.be/R3c4WjSFXJg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나눔스퀘어 Bold" panose="020B0600000101010101" pitchFamily="50" charset="-127"/>
              </a:rPr>
              <a:t> </a:t>
            </a:r>
            <a: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kumimoji="0" lang="en-US" altLang="ko-KR" sz="1050" dirty="0">
              <a:solidFill>
                <a:prstClr val="white">
                  <a:lumMod val="7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435A95F9-6CD4-490E-B23C-16E24EBBBF60}"/>
              </a:ext>
            </a:extLst>
          </p:cNvPr>
          <p:cNvSpPr/>
          <p:nvPr/>
        </p:nvSpPr>
        <p:spPr>
          <a:xfrm>
            <a:off x="3700192" y="4559047"/>
            <a:ext cx="3009002" cy="713339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4190E3-6038-4BCF-AE2C-4BEB9FCF676B}"/>
              </a:ext>
            </a:extLst>
          </p:cNvPr>
          <p:cNvSpPr/>
          <p:nvPr/>
        </p:nvSpPr>
        <p:spPr>
          <a:xfrm>
            <a:off x="3854906" y="4600464"/>
            <a:ext cx="2556344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Apple introduces 'Object Capture' tool to turn photos into 3D models</a:t>
            </a:r>
            <a:b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https://youtu.be/88rttSh7NcM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나눔스퀘어 Bold" panose="020B0600000101010101" pitchFamily="50" charset="-127"/>
              </a:rPr>
              <a:t> </a:t>
            </a:r>
            <a: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kumimoji="0" lang="en-US" altLang="ko-KR" sz="1050" dirty="0">
              <a:solidFill>
                <a:prstClr val="white">
                  <a:lumMod val="7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038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메타버스의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smtClean="0"/>
              <a:t>가지 </a:t>
            </a:r>
            <a:r>
              <a:rPr lang="ko-KR" altLang="en-US" dirty="0"/>
              <a:t>코어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B7F89F-4119-454E-A0B3-CB15D1A339FA}"/>
              </a:ext>
            </a:extLst>
          </p:cNvPr>
          <p:cNvGrpSpPr/>
          <p:nvPr/>
        </p:nvGrpSpPr>
        <p:grpSpPr>
          <a:xfrm>
            <a:off x="213655" y="1535296"/>
            <a:ext cx="8523152" cy="929701"/>
            <a:chOff x="513472" y="1255747"/>
            <a:chExt cx="11364203" cy="12396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923AE9-7B20-4937-A219-AF88EB9C5ECF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E874EF8-F378-4CC9-9228-A4D5EE31F690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3E19FE85-8CD6-4356-9659-E6D9797A852B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ED911A2-4FBD-4490-A657-46BC3E7E4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9E1B95D3-2331-436A-AF89-AA1C331A8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5925959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네트워킹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(Networking)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169FF771-58A7-49E9-B31C-E7F049F07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10687502" cy="67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백본 제공자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네트워크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교환 센터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이들 사이를 라우팅하는 서비스 및 소비자에게 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'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라스트 마일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'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데이터를 관리하는 서비스에 의한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지속적인 실시간 연결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고대역폭 및 분산형 데이터 전송 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9375AE-C1FE-46AF-B761-1CF0B8BEA8BA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6">
            <a:extLst>
              <a:ext uri="{FF2B5EF4-FFF2-40B4-BE49-F238E27FC236}">
                <a16:creationId xmlns:a16="http://schemas.microsoft.com/office/drawing/2014/main" id="{8779630B-1C20-465C-AAF4-FD33A60A6D28}"/>
              </a:ext>
            </a:extLst>
          </p:cNvPr>
          <p:cNvSpPr/>
          <p:nvPr/>
        </p:nvSpPr>
        <p:spPr>
          <a:xfrm>
            <a:off x="1473212" y="4941024"/>
            <a:ext cx="3687290" cy="635071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900404-B3DA-4582-87B7-51E394444322}"/>
              </a:ext>
            </a:extLst>
          </p:cNvPr>
          <p:cNvSpPr/>
          <p:nvPr/>
        </p:nvSpPr>
        <p:spPr>
          <a:xfrm>
            <a:off x="1662801" y="4988673"/>
            <a:ext cx="3132594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Unreal Engine 5 Feature Highlights | Next-Gen Real-Time Demo Running on PlayStation 5</a:t>
            </a:r>
          </a:p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https://youtu.be/EFyWEMe27Dw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나눔스퀘어 Bold" panose="020B0600000101010101" pitchFamily="50" charset="-127"/>
              </a:rPr>
              <a:t> </a:t>
            </a:r>
            <a:endParaRPr kumimoji="0" lang="en-US" altLang="ko-KR" sz="1050" dirty="0">
              <a:solidFill>
                <a:srgbClr val="5B9BD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_x411378416" descr="EMB00003d8c323f">
            <a:extLst>
              <a:ext uri="{FF2B5EF4-FFF2-40B4-BE49-F238E27FC236}">
                <a16:creationId xmlns:a16="http://schemas.microsoft.com/office/drawing/2014/main" id="{B878E16D-5056-4357-9802-1FC51EA4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12" y="2762922"/>
            <a:ext cx="3687290" cy="21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225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메타버스의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smtClean="0"/>
              <a:t>가지 </a:t>
            </a:r>
            <a:r>
              <a:rPr lang="ko-KR" altLang="en-US" dirty="0"/>
              <a:t>코어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B7F89F-4119-454E-A0B3-CB15D1A339FA}"/>
              </a:ext>
            </a:extLst>
          </p:cNvPr>
          <p:cNvGrpSpPr/>
          <p:nvPr/>
        </p:nvGrpSpPr>
        <p:grpSpPr>
          <a:xfrm>
            <a:off x="213655" y="1535296"/>
            <a:ext cx="8523152" cy="929701"/>
            <a:chOff x="513472" y="1255747"/>
            <a:chExt cx="11364203" cy="12396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923AE9-7B20-4937-A219-AF88EB9C5ECF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E874EF8-F378-4CC9-9228-A4D5EE31F690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3E19FE85-8CD6-4356-9659-E6D9797A852B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ED911A2-4FBD-4490-A657-46BC3E7E4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9E1B95D3-2331-436A-AF89-AA1C331A8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5925959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컴퓨팅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(Compute)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169FF771-58A7-49E9-B31C-E7F049F07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10687502" cy="67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물리 계산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렌더링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조정 및 동기화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인공 지능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프로젝션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모션 캡처 및 번역과 같은 다양하고 까다로운 기능을 지원하는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메타버스를 지원하기 위한 컴퓨팅 성능의 활성화 및 공급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9375AE-C1FE-46AF-B761-1CF0B8BEA8BA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853A6E-811B-429A-B993-7A6C703BF690}"/>
              </a:ext>
            </a:extLst>
          </p:cNvPr>
          <p:cNvGrpSpPr/>
          <p:nvPr/>
        </p:nvGrpSpPr>
        <p:grpSpPr>
          <a:xfrm>
            <a:off x="1121440" y="2679051"/>
            <a:ext cx="4558785" cy="3145754"/>
            <a:chOff x="3189445" y="2719683"/>
            <a:chExt cx="5244943" cy="3808474"/>
          </a:xfrm>
        </p:grpSpPr>
        <p:pic>
          <p:nvPicPr>
            <p:cNvPr id="26630" name="_x411380896" descr="EMB00003d8c324c">
              <a:extLst>
                <a:ext uri="{FF2B5EF4-FFF2-40B4-BE49-F238E27FC236}">
                  <a16:creationId xmlns:a16="http://schemas.microsoft.com/office/drawing/2014/main" id="{321364BB-9BF6-46FE-BAF1-E9B5F38F6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446" y="2719683"/>
              <a:ext cx="2519363" cy="180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32" name="_x411380896" descr="EMB00003d8c324f">
              <a:extLst>
                <a:ext uri="{FF2B5EF4-FFF2-40B4-BE49-F238E27FC236}">
                  <a16:creationId xmlns:a16="http://schemas.microsoft.com/office/drawing/2014/main" id="{EE630411-AC31-4668-942A-B90622974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025" y="2768397"/>
              <a:ext cx="2519363" cy="180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34" name="_x411380816" descr="EMB00003d8c3252">
              <a:extLst>
                <a:ext uri="{FF2B5EF4-FFF2-40B4-BE49-F238E27FC236}">
                  <a16:creationId xmlns:a16="http://schemas.microsoft.com/office/drawing/2014/main" id="{DB0861D4-E3D9-4471-80F1-931041F36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445" y="4727932"/>
              <a:ext cx="2519363" cy="180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36" name="_x411380736" descr="EMB00003d8c3255">
              <a:extLst>
                <a:ext uri="{FF2B5EF4-FFF2-40B4-BE49-F238E27FC236}">
                  <a16:creationId xmlns:a16="http://schemas.microsoft.com/office/drawing/2014/main" id="{F5B651D4-FC14-4015-9A38-88B74AA4D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025" y="4727931"/>
              <a:ext cx="2519363" cy="180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5169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메타버스의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smtClean="0"/>
              <a:t>가지 </a:t>
            </a:r>
            <a:r>
              <a:rPr lang="ko-KR" altLang="en-US" dirty="0"/>
              <a:t>코어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B7F89F-4119-454E-A0B3-CB15D1A339FA}"/>
              </a:ext>
            </a:extLst>
          </p:cNvPr>
          <p:cNvGrpSpPr/>
          <p:nvPr/>
        </p:nvGrpSpPr>
        <p:grpSpPr>
          <a:xfrm>
            <a:off x="213655" y="1535296"/>
            <a:ext cx="8523152" cy="929701"/>
            <a:chOff x="513472" y="1255747"/>
            <a:chExt cx="11364203" cy="12396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923AE9-7B20-4937-A219-AF88EB9C5ECF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E874EF8-F378-4CC9-9228-A4D5EE31F690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3E19FE85-8CD6-4356-9659-E6D9797A852B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ED911A2-4FBD-4490-A657-46BC3E7E4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9E1B95D3-2331-436A-AF89-AA1C331A8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5925959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가상 플랫폼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(Virtual Platforms)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169FF771-58A7-49E9-B31C-E7F049F07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10687502" cy="67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사용자와 기업이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 경험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자동차 경주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페인트 칠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탐색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사교 및 참여할 수 있는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몰입형 디지털 및 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종종 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차원 시뮬레이션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환경 및 세계의 개발 및 운영 그림 그리기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수업 듣기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음악 듣기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경제 활동에 참여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9375AE-C1FE-46AF-B761-1CF0B8BEA8BA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62DCD7-33F7-4E6F-9613-B21E522A9DA7}"/>
              </a:ext>
            </a:extLst>
          </p:cNvPr>
          <p:cNvGrpSpPr/>
          <p:nvPr/>
        </p:nvGrpSpPr>
        <p:grpSpPr>
          <a:xfrm>
            <a:off x="789119" y="2734347"/>
            <a:ext cx="5673594" cy="2597633"/>
            <a:chOff x="1052158" y="2502795"/>
            <a:chExt cx="8771750" cy="4016111"/>
          </a:xfrm>
        </p:grpSpPr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852FA592-AEF2-42A7-BA25-5589F0E0C86E}"/>
                </a:ext>
              </a:extLst>
            </p:cNvPr>
            <p:cNvSpPr/>
            <p:nvPr/>
          </p:nvSpPr>
          <p:spPr>
            <a:xfrm>
              <a:off x="1052158" y="5406931"/>
              <a:ext cx="4916386" cy="1111975"/>
            </a:xfrm>
            <a:prstGeom prst="rect">
              <a:avLst/>
            </a:prstGeom>
            <a:solidFill>
              <a:srgbClr val="383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C0A43D3-46B4-4AB3-953C-0DC2ADF5A9BB}"/>
                </a:ext>
              </a:extLst>
            </p:cNvPr>
            <p:cNvSpPr/>
            <p:nvPr/>
          </p:nvSpPr>
          <p:spPr>
            <a:xfrm>
              <a:off x="1304943" y="5470463"/>
              <a:ext cx="4176791" cy="967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GAME OF THRONES in Minecraft | Kings Landing Download | Cinematic</a:t>
              </a:r>
            </a:p>
            <a:p>
              <a:pPr defTabSz="68580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u="sng" dirty="0">
                  <a:solidFill>
                    <a:srgbClr val="5B9BD5"/>
                  </a:solidFill>
                  <a:latin typeface="Calibri" panose="020F0502020204030204"/>
                  <a:ea typeface="나눔스퀘어 Bold" panose="020B0600000101010101" pitchFamily="50" charset="-127"/>
                  <a:hlinkClick r:id="rId2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https://youtu.be/nmwx7pSrBFM</a:t>
              </a:r>
              <a:r>
                <a:rPr kumimoji="0" lang="en-US" altLang="ko-KR" sz="1050" u="sng" dirty="0">
                  <a:solidFill>
                    <a:srgbClr val="5B9BD5"/>
                  </a:solidFill>
                  <a:latin typeface="Calibri" panose="020F0502020204030204"/>
                  <a:ea typeface="나눔스퀘어 Bold" panose="020B0600000101010101" pitchFamily="50" charset="-127"/>
                </a:rPr>
                <a:t> </a:t>
              </a:r>
              <a:endParaRPr kumimoji="0" lang="en-US" altLang="ko-KR" sz="1050" dirty="0">
                <a:solidFill>
                  <a:srgbClr val="5B9BD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4" name="_x411378416" descr="EMB00003d8c323f">
              <a:extLst>
                <a:ext uri="{FF2B5EF4-FFF2-40B4-BE49-F238E27FC236}">
                  <a16:creationId xmlns:a16="http://schemas.microsoft.com/office/drawing/2014/main" id="{07A054D6-F4B6-49C5-9768-9C6903735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58" y="2502795"/>
              <a:ext cx="4916386" cy="2850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49" name="_x411380656" descr="EMB00003d8c325c">
              <a:extLst>
                <a:ext uri="{FF2B5EF4-FFF2-40B4-BE49-F238E27FC236}">
                  <a16:creationId xmlns:a16="http://schemas.microsoft.com/office/drawing/2014/main" id="{0AEAC27C-FFC7-4075-8C88-182C83A25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58" y="2502796"/>
              <a:ext cx="3600450" cy="196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1" name="_x411380976" descr="EMB00003d8c325f">
              <a:extLst>
                <a:ext uri="{FF2B5EF4-FFF2-40B4-BE49-F238E27FC236}">
                  <a16:creationId xmlns:a16="http://schemas.microsoft.com/office/drawing/2014/main" id="{95F3C110-3920-4994-8924-40EDEC49F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58" y="4555372"/>
              <a:ext cx="3600450" cy="196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7452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메타버스의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smtClean="0"/>
              <a:t>가지 </a:t>
            </a:r>
            <a:r>
              <a:rPr lang="ko-KR" altLang="en-US" dirty="0"/>
              <a:t>코어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B7F89F-4119-454E-A0B3-CB15D1A339FA}"/>
              </a:ext>
            </a:extLst>
          </p:cNvPr>
          <p:cNvGrpSpPr/>
          <p:nvPr/>
        </p:nvGrpSpPr>
        <p:grpSpPr>
          <a:xfrm>
            <a:off x="213655" y="1535296"/>
            <a:ext cx="8523152" cy="929701"/>
            <a:chOff x="513472" y="1255747"/>
            <a:chExt cx="11364203" cy="12396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923AE9-7B20-4937-A219-AF88EB9C5ECF}"/>
                </a:ext>
              </a:extLst>
            </p:cNvPr>
            <p:cNvSpPr/>
            <p:nvPr/>
          </p:nvSpPr>
          <p:spPr>
            <a:xfrm>
              <a:off x="513472" y="1255747"/>
              <a:ext cx="76728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dirty="0">
                  <a:ln>
                    <a:solidFill>
                      <a:srgbClr val="C5D42F"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kumimoji="0" lang="ko-KR" altLang="en-US" sz="2400" dirty="0">
                <a:ln>
                  <a:solidFill>
                    <a:srgbClr val="C5D42F"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E874EF8-F378-4CC9-9228-A4D5EE31F690}"/>
                </a:ext>
              </a:extLst>
            </p:cNvPr>
            <p:cNvGrpSpPr/>
            <p:nvPr/>
          </p:nvGrpSpPr>
          <p:grpSpPr>
            <a:xfrm>
              <a:off x="720514" y="1360711"/>
              <a:ext cx="169689" cy="379895"/>
              <a:chOff x="9219631" y="2376334"/>
              <a:chExt cx="995852" cy="1628153"/>
            </a:xfrm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3E19FE85-8CD6-4356-9659-E6D9797A852B}"/>
                  </a:ext>
                </a:extLst>
              </p:cNvPr>
              <p:cNvSpPr/>
              <p:nvPr/>
            </p:nvSpPr>
            <p:spPr>
              <a:xfrm flipH="1">
                <a:off x="9270254" y="2376334"/>
                <a:ext cx="945229" cy="159118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ED911A2-4FBD-4490-A657-46BC3E7E4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9631" y="2413303"/>
                <a:ext cx="945229" cy="1591184"/>
              </a:xfrm>
              <a:prstGeom prst="line">
                <a:avLst/>
              </a:prstGeom>
              <a:ln>
                <a:solidFill>
                  <a:srgbClr val="F65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9E1B95D3-2331-436A-AF89-AA1C331A8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322836"/>
              <a:ext cx="7825530" cy="4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교환 도구 및 표준</a:t>
              </a:r>
              <a:r>
                <a:rPr lang="en-US" altLang="ko-KR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652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(Interchange Tools and Standards)</a:t>
              </a:r>
              <a:endPara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169FF771-58A7-49E9-B31C-E7F049F07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173" y="1818240"/>
              <a:ext cx="10687502" cy="67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defTabSz="685800" eaLnBrk="1" fontAlgn="auto" hangingPunct="1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C000">
                    <a:lumMod val="60000"/>
                    <a:lumOff val="40000"/>
                  </a:srgbClr>
                </a:buClr>
                <a:buSzPct val="110000"/>
                <a:defRPr/>
              </a:pP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상호 운용성을 위한 실제 또는 사실상 표준 역할을 하고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메타버스의 생성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운영 및 지속적인 개선을 가능하게 하는 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도구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프로토콜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형식</a:t>
              </a:r>
              <a:r>
                <a:rPr lang="en-US" altLang="ko-KR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500" spc="-11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및 엔진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9375AE-C1FE-46AF-B761-1CF0B8BEA8BA}"/>
                </a:ext>
              </a:extLst>
            </p:cNvPr>
            <p:cNvCxnSpPr>
              <a:cxnSpLocks/>
            </p:cNvCxnSpPr>
            <p:nvPr/>
          </p:nvCxnSpPr>
          <p:spPr>
            <a:xfrm>
              <a:off x="838664" y="1981831"/>
              <a:ext cx="26718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6">
            <a:extLst>
              <a:ext uri="{FF2B5EF4-FFF2-40B4-BE49-F238E27FC236}">
                <a16:creationId xmlns:a16="http://schemas.microsoft.com/office/drawing/2014/main" id="{8779630B-1C20-465C-AAF4-FD33A60A6D28}"/>
              </a:ext>
            </a:extLst>
          </p:cNvPr>
          <p:cNvSpPr/>
          <p:nvPr/>
        </p:nvSpPr>
        <p:spPr>
          <a:xfrm>
            <a:off x="1641427" y="4941024"/>
            <a:ext cx="3687290" cy="635071"/>
          </a:xfrm>
          <a:prstGeom prst="rect">
            <a:avLst/>
          </a:prstGeom>
          <a:solidFill>
            <a:srgbClr val="38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900404-B3DA-4582-87B7-51E394444322}"/>
              </a:ext>
            </a:extLst>
          </p:cNvPr>
          <p:cNvSpPr/>
          <p:nvPr/>
        </p:nvSpPr>
        <p:spPr>
          <a:xfrm>
            <a:off x="1831016" y="4988674"/>
            <a:ext cx="3132594" cy="44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Twinmotion</a:t>
            </a:r>
            <a: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2021.1 Release Trailer</a:t>
            </a:r>
            <a:br>
              <a:rPr kumimoji="0"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https://youtu.be/9wQszuT7xLc</a:t>
            </a:r>
            <a:r>
              <a:rPr kumimoji="0" lang="en-US" altLang="ko-KR" sz="1050" u="sng" dirty="0">
                <a:solidFill>
                  <a:srgbClr val="5B9BD5"/>
                </a:solidFill>
                <a:latin typeface="Calibri" panose="020F0502020204030204"/>
                <a:ea typeface="나눔스퀘어 Bold" panose="020B0600000101010101" pitchFamily="50" charset="-127"/>
              </a:rPr>
              <a:t> </a:t>
            </a:r>
            <a:endParaRPr kumimoji="0" lang="en-US" altLang="ko-KR" sz="1050" dirty="0">
              <a:solidFill>
                <a:srgbClr val="5B9BD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_x411380896" descr="EMB00003d8c3268">
            <a:extLst>
              <a:ext uri="{FF2B5EF4-FFF2-40B4-BE49-F238E27FC236}">
                <a16:creationId xmlns:a16="http://schemas.microsoft.com/office/drawing/2014/main" id="{9DE2CB48-AB9C-465B-83A8-B017B4F5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27" y="2762922"/>
            <a:ext cx="3687290" cy="21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109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웹 </a:t>
            </a:r>
            <a:r>
              <a:rPr lang="en-US" altLang="ko-KR" sz="4000" dirty="0"/>
              <a:t>3.0</a:t>
            </a:r>
            <a:r>
              <a:rPr lang="ko-KR" altLang="en-US" sz="4000" dirty="0"/>
              <a:t>과 메타버스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85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06. </a:t>
            </a:r>
            <a:r>
              <a:rPr lang="ko-KR" altLang="en-US" dirty="0"/>
              <a:t>웹 </a:t>
            </a:r>
            <a:r>
              <a:rPr lang="en-US" altLang="ko-KR" dirty="0"/>
              <a:t>3.0</a:t>
            </a:r>
            <a:r>
              <a:rPr lang="ko-KR" altLang="en-US" dirty="0"/>
              <a:t>과 메타버스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I. </a:t>
            </a:r>
            <a:r>
              <a:rPr lang="ko-KR" altLang="en-US" dirty="0">
                <a:highlight>
                  <a:srgbClr val="00FFFF"/>
                </a:highlight>
              </a:rPr>
              <a:t>웹 </a:t>
            </a:r>
            <a:r>
              <a:rPr lang="en-US" altLang="ko-KR" dirty="0">
                <a:highlight>
                  <a:srgbClr val="00FFFF"/>
                </a:highlight>
              </a:rPr>
              <a:t>3.0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웹의 기술 발전과 사용 형태 변화에 따라 </a:t>
            </a:r>
            <a:r>
              <a:rPr lang="ko-KR" altLang="en-US" sz="1800" dirty="0">
                <a:solidFill>
                  <a:srgbClr val="FF0000"/>
                </a:solidFill>
              </a:rPr>
              <a:t>웹 </a:t>
            </a:r>
            <a:r>
              <a:rPr lang="en-US" altLang="ko-KR" sz="1800" dirty="0">
                <a:solidFill>
                  <a:srgbClr val="FF0000"/>
                </a:solidFill>
              </a:rPr>
              <a:t>1.0, </a:t>
            </a:r>
            <a:r>
              <a:rPr lang="ko-KR" altLang="en-US" sz="1800" dirty="0">
                <a:solidFill>
                  <a:srgbClr val="FF0000"/>
                </a:solidFill>
              </a:rPr>
              <a:t>웹 </a:t>
            </a:r>
            <a:r>
              <a:rPr lang="en-US" altLang="ko-KR" sz="1800" dirty="0">
                <a:solidFill>
                  <a:srgbClr val="FF0000"/>
                </a:solidFill>
              </a:rPr>
              <a:t>2.0, </a:t>
            </a:r>
            <a:r>
              <a:rPr lang="ko-KR" altLang="en-US" sz="1800" dirty="0">
                <a:solidFill>
                  <a:srgbClr val="FF0000"/>
                </a:solidFill>
              </a:rPr>
              <a:t>웹 </a:t>
            </a:r>
            <a:r>
              <a:rPr lang="en-US" altLang="ko-KR" sz="1800" dirty="0">
                <a:solidFill>
                  <a:srgbClr val="FF0000"/>
                </a:solidFill>
              </a:rPr>
              <a:t>3.0</a:t>
            </a:r>
            <a:r>
              <a:rPr lang="ko-KR" altLang="en-US" sz="1800" dirty="0">
                <a:solidFill>
                  <a:srgbClr val="FF0000"/>
                </a:solidFill>
              </a:rPr>
              <a:t>으로 구분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4">
              <a:buClr>
                <a:srgbClr val="3C479D"/>
              </a:buClr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   1. </a:t>
            </a:r>
            <a:r>
              <a:rPr lang="ko-KR" altLang="en-US" sz="2000" dirty="0"/>
              <a:t>웹 </a:t>
            </a:r>
            <a:r>
              <a:rPr lang="en-US" altLang="ko-KR" sz="2000" dirty="0"/>
              <a:t>1.0 : </a:t>
            </a:r>
            <a:r>
              <a:rPr lang="ko-KR" altLang="en-US" sz="2000" u="sng" dirty="0">
                <a:solidFill>
                  <a:srgbClr val="FF0000"/>
                </a:solidFill>
              </a:rPr>
              <a:t>읽기 중심으로 정적인 정보 제공</a:t>
            </a:r>
            <a:endParaRPr lang="en-US" altLang="ko-KR" sz="20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사용자가 웹의 콘텐츠를 검색하고 읽는 </a:t>
            </a:r>
            <a:r>
              <a:rPr lang="ko-KR" altLang="en-US" sz="1800" u="sng" dirty="0">
                <a:solidFill>
                  <a:srgbClr val="FF0000"/>
                </a:solidFill>
              </a:rPr>
              <a:t>단방향의 기술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4B12-1D2B-D2CB-4912-9EBFCA1BA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3717032"/>
            <a:ext cx="5328594" cy="266074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19672" y="5985318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23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06. </a:t>
            </a:r>
            <a:r>
              <a:rPr lang="ko-KR" altLang="en-US" dirty="0"/>
              <a:t>웹 </a:t>
            </a:r>
            <a:r>
              <a:rPr lang="en-US" altLang="ko-KR" dirty="0"/>
              <a:t>3.0</a:t>
            </a:r>
            <a:r>
              <a:rPr lang="ko-KR" altLang="en-US" dirty="0"/>
              <a:t>과 메타버스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2. </a:t>
            </a:r>
            <a:r>
              <a:rPr lang="ko-KR" altLang="en-US" sz="2000" dirty="0"/>
              <a:t>웹 </a:t>
            </a:r>
            <a:r>
              <a:rPr lang="en-US" altLang="ko-KR" sz="2000" dirty="0"/>
              <a:t>2.0 : </a:t>
            </a:r>
            <a:r>
              <a:rPr lang="ko-KR" altLang="en-US" sz="2000" u="sng" dirty="0">
                <a:solidFill>
                  <a:srgbClr val="FF0000"/>
                </a:solidFill>
              </a:rPr>
              <a:t>중앙 집중화 상호작용 플랫폼 </a:t>
            </a:r>
            <a:endParaRPr lang="en-US" altLang="ko-KR" sz="20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사용자가 개발</a:t>
            </a:r>
            <a:r>
              <a:rPr lang="en-US" altLang="ko-KR" sz="1800" dirty="0"/>
              <a:t>, </a:t>
            </a:r>
            <a:r>
              <a:rPr lang="ko-KR" altLang="en-US" sz="1800" dirty="0"/>
              <a:t>공유</a:t>
            </a:r>
            <a:r>
              <a:rPr lang="en-US" altLang="ko-KR" sz="1800" dirty="0"/>
              <a:t>, </a:t>
            </a:r>
            <a:r>
              <a:rPr lang="ko-KR" altLang="en-US" sz="1800" dirty="0"/>
              <a:t>참여하는 </a:t>
            </a:r>
            <a:r>
              <a:rPr lang="ko-KR" altLang="en-US" sz="1800" u="sng" dirty="0">
                <a:solidFill>
                  <a:srgbClr val="FF0000"/>
                </a:solidFill>
              </a:rPr>
              <a:t>쌍방향 상호작용 가능</a:t>
            </a:r>
            <a:endParaRPr lang="en-US" altLang="ko-KR" sz="1800" u="sng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7D633-7CAB-EAB9-CD1E-54FE8618E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9" y="2381502"/>
            <a:ext cx="7939922" cy="42699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46076" y="6241138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B931-985B-CA87-B220-A0F2783E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06. </a:t>
            </a:r>
            <a:r>
              <a:rPr lang="ko-KR" altLang="en-US" dirty="0"/>
              <a:t>웹 </a:t>
            </a:r>
            <a:r>
              <a:rPr lang="en-US" altLang="ko-KR" dirty="0"/>
              <a:t>3.0</a:t>
            </a:r>
            <a:r>
              <a:rPr lang="ko-KR" altLang="en-US" dirty="0"/>
              <a:t>과 메타버스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FD3179-B794-7FD8-EE59-CF993B0ACA86}"/>
              </a:ext>
            </a:extLst>
          </p:cNvPr>
          <p:cNvSpPr/>
          <p:nvPr/>
        </p:nvSpPr>
        <p:spPr>
          <a:xfrm>
            <a:off x="1043608" y="1268760"/>
            <a:ext cx="7344816" cy="324036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웹 </a:t>
            </a:r>
            <a:r>
              <a:rPr lang="en-US" altLang="ko-KR" dirty="0">
                <a:solidFill>
                  <a:schemeClr val="tx1"/>
                </a:solidFill>
              </a:rPr>
              <a:t>2.0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ko-KR" altLang="en-US" dirty="0">
                <a:solidFill>
                  <a:srgbClr val="FF0000"/>
                </a:solidFill>
              </a:rPr>
              <a:t>중앙집권적 시스템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빅테크</a:t>
            </a:r>
            <a:r>
              <a:rPr lang="ko-KR" altLang="en-US" dirty="0">
                <a:solidFill>
                  <a:schemeClr val="tx1"/>
                </a:solidFill>
              </a:rPr>
              <a:t> 기업의 독과점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개인정보 유출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지나친 상업주의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여론에 과도한 영향력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5BD4E-4F42-A314-7E5A-4045A8164ACD}"/>
              </a:ext>
            </a:extLst>
          </p:cNvPr>
          <p:cNvSpPr txBox="1"/>
          <p:nvPr/>
        </p:nvSpPr>
        <p:spPr>
          <a:xfrm>
            <a:off x="1043608" y="1268760"/>
            <a:ext cx="4392488" cy="4453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하나 더 알기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]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웹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2.0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에서 나타난 부작용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2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1346938"/>
            <a:ext cx="9144000" cy="465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메타버스가 지금 다시 관심을 받게 된 이유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DA5F0A-B2D6-4DA5-933F-FEB62B315DF3}"/>
              </a:ext>
            </a:extLst>
          </p:cNvPr>
          <p:cNvGrpSpPr/>
          <p:nvPr/>
        </p:nvGrpSpPr>
        <p:grpSpPr>
          <a:xfrm>
            <a:off x="444116" y="1977138"/>
            <a:ext cx="2603673" cy="2600254"/>
            <a:chOff x="618032" y="1286149"/>
            <a:chExt cx="3471564" cy="3467005"/>
          </a:xfrm>
        </p:grpSpPr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46DAAC76-7646-4CB4-96E2-EC9E31A18545}"/>
                </a:ext>
              </a:extLst>
            </p:cNvPr>
            <p:cNvGrpSpPr/>
            <p:nvPr/>
          </p:nvGrpSpPr>
          <p:grpSpPr>
            <a:xfrm>
              <a:off x="618032" y="1286149"/>
              <a:ext cx="3471564" cy="3467005"/>
              <a:chOff x="7277530" y="2184400"/>
              <a:chExt cx="3605940" cy="3601204"/>
            </a:xfrm>
            <a:solidFill>
              <a:srgbClr val="D9D9D9"/>
            </a:solidFill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4F889FB7-FF1F-43C4-A680-8D9BD09CA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77530" y="2184400"/>
                <a:ext cx="3605940" cy="3601204"/>
              </a:xfrm>
              <a:custGeom>
                <a:avLst/>
                <a:gdLst>
                  <a:gd name="T0" fmla="*/ 420 w 642"/>
                  <a:gd name="T1" fmla="*/ 31 h 641"/>
                  <a:gd name="T2" fmla="*/ 64 w 642"/>
                  <a:gd name="T3" fmla="*/ 155 h 641"/>
                  <a:gd name="T4" fmla="*/ 261 w 642"/>
                  <a:gd name="T5" fmla="*/ 511 h 641"/>
                  <a:gd name="T6" fmla="*/ 176 w 642"/>
                  <a:gd name="T7" fmla="*/ 161 h 641"/>
                  <a:gd name="T8" fmla="*/ 466 w 642"/>
                  <a:gd name="T9" fmla="*/ 163 h 641"/>
                  <a:gd name="T10" fmla="*/ 318 w 642"/>
                  <a:gd name="T11" fmla="*/ 521 h 641"/>
                  <a:gd name="T12" fmla="*/ 184 w 642"/>
                  <a:gd name="T13" fmla="*/ 428 h 641"/>
                  <a:gd name="T14" fmla="*/ 567 w 642"/>
                  <a:gd name="T15" fmla="*/ 444 h 641"/>
                  <a:gd name="T16" fmla="*/ 232 w 642"/>
                  <a:gd name="T17" fmla="*/ 258 h 641"/>
                  <a:gd name="T18" fmla="*/ 437 w 642"/>
                  <a:gd name="T19" fmla="*/ 214 h 641"/>
                  <a:gd name="T20" fmla="*/ 520 w 642"/>
                  <a:gd name="T21" fmla="*/ 285 h 641"/>
                  <a:gd name="T22" fmla="*/ 205 w 642"/>
                  <a:gd name="T23" fmla="*/ 363 h 641"/>
                  <a:gd name="T24" fmla="*/ 508 w 642"/>
                  <a:gd name="T25" fmla="*/ 353 h 641"/>
                  <a:gd name="T26" fmla="*/ 86 w 642"/>
                  <a:gd name="T27" fmla="*/ 263 h 641"/>
                  <a:gd name="T28" fmla="*/ 186 w 642"/>
                  <a:gd name="T29" fmla="*/ 130 h 641"/>
                  <a:gd name="T30" fmla="*/ 137 w 642"/>
                  <a:gd name="T31" fmla="*/ 154 h 641"/>
                  <a:gd name="T32" fmla="*/ 423 w 642"/>
                  <a:gd name="T33" fmla="*/ 58 h 641"/>
                  <a:gd name="T34" fmla="*/ 383 w 642"/>
                  <a:gd name="T35" fmla="*/ 300 h 641"/>
                  <a:gd name="T36" fmla="*/ 350 w 642"/>
                  <a:gd name="T37" fmla="*/ 556 h 641"/>
                  <a:gd name="T38" fmla="*/ 597 w 642"/>
                  <a:gd name="T39" fmla="*/ 343 h 641"/>
                  <a:gd name="T40" fmla="*/ 292 w 642"/>
                  <a:gd name="T41" fmla="*/ 105 h 641"/>
                  <a:gd name="T42" fmla="*/ 503 w 642"/>
                  <a:gd name="T43" fmla="*/ 405 h 641"/>
                  <a:gd name="T44" fmla="*/ 67 w 642"/>
                  <a:gd name="T45" fmla="*/ 452 h 641"/>
                  <a:gd name="T46" fmla="*/ 562 w 642"/>
                  <a:gd name="T47" fmla="*/ 195 h 641"/>
                  <a:gd name="T48" fmla="*/ 378 w 642"/>
                  <a:gd name="T49" fmla="*/ 228 h 641"/>
                  <a:gd name="T50" fmla="*/ 330 w 642"/>
                  <a:gd name="T51" fmla="*/ 525 h 641"/>
                  <a:gd name="T52" fmla="*/ 322 w 642"/>
                  <a:gd name="T53" fmla="*/ 1 h 641"/>
                  <a:gd name="T54" fmla="*/ 499 w 642"/>
                  <a:gd name="T55" fmla="*/ 526 h 641"/>
                  <a:gd name="T56" fmla="*/ 128 w 642"/>
                  <a:gd name="T57" fmla="*/ 545 h 641"/>
                  <a:gd name="T58" fmla="*/ 107 w 642"/>
                  <a:gd name="T59" fmla="*/ 195 h 641"/>
                  <a:gd name="T60" fmla="*/ 133 w 642"/>
                  <a:gd name="T61" fmla="*/ 151 h 641"/>
                  <a:gd name="T62" fmla="*/ 428 w 642"/>
                  <a:gd name="T63" fmla="*/ 417 h 641"/>
                  <a:gd name="T64" fmla="*/ 324 w 642"/>
                  <a:gd name="T65" fmla="*/ 597 h 641"/>
                  <a:gd name="T66" fmla="*/ 347 w 642"/>
                  <a:gd name="T67" fmla="*/ 558 h 641"/>
                  <a:gd name="T68" fmla="*/ 580 w 642"/>
                  <a:gd name="T69" fmla="*/ 521 h 641"/>
                  <a:gd name="T70" fmla="*/ 320 w 642"/>
                  <a:gd name="T71" fmla="*/ 63 h 641"/>
                  <a:gd name="T72" fmla="*/ 447 w 642"/>
                  <a:gd name="T73" fmla="*/ 57 h 641"/>
                  <a:gd name="T74" fmla="*/ 429 w 642"/>
                  <a:gd name="T75" fmla="*/ 633 h 641"/>
                  <a:gd name="T76" fmla="*/ 127 w 642"/>
                  <a:gd name="T77" fmla="*/ 195 h 641"/>
                  <a:gd name="T78" fmla="*/ 294 w 642"/>
                  <a:gd name="T79" fmla="*/ 269 h 641"/>
                  <a:gd name="T80" fmla="*/ 201 w 642"/>
                  <a:gd name="T81" fmla="*/ 206 h 641"/>
                  <a:gd name="T82" fmla="*/ 413 w 642"/>
                  <a:gd name="T83" fmla="*/ 46 h 641"/>
                  <a:gd name="T84" fmla="*/ 290 w 642"/>
                  <a:gd name="T85" fmla="*/ 61 h 641"/>
                  <a:gd name="T86" fmla="*/ 229 w 642"/>
                  <a:gd name="T87" fmla="*/ 43 h 641"/>
                  <a:gd name="T88" fmla="*/ 59 w 642"/>
                  <a:gd name="T89" fmla="*/ 419 h 641"/>
                  <a:gd name="T90" fmla="*/ 498 w 642"/>
                  <a:gd name="T91" fmla="*/ 156 h 641"/>
                  <a:gd name="T92" fmla="*/ 50 w 642"/>
                  <a:gd name="T93" fmla="*/ 199 h 641"/>
                  <a:gd name="T94" fmla="*/ 618 w 642"/>
                  <a:gd name="T95" fmla="*/ 219 h 641"/>
                  <a:gd name="T96" fmla="*/ 2 w 642"/>
                  <a:gd name="T97" fmla="*/ 327 h 641"/>
                  <a:gd name="T98" fmla="*/ 52 w 642"/>
                  <a:gd name="T99" fmla="*/ 194 h 641"/>
                  <a:gd name="T100" fmla="*/ 620 w 642"/>
                  <a:gd name="T101" fmla="*/ 362 h 641"/>
                  <a:gd name="T102" fmla="*/ 27 w 642"/>
                  <a:gd name="T103" fmla="*/ 380 h 641"/>
                  <a:gd name="T104" fmla="*/ 422 w 642"/>
                  <a:gd name="T105" fmla="*/ 48 h 641"/>
                  <a:gd name="T106" fmla="*/ 163 w 642"/>
                  <a:gd name="T107" fmla="*/ 169 h 641"/>
                  <a:gd name="T108" fmla="*/ 508 w 642"/>
                  <a:gd name="T109" fmla="*/ 195 h 641"/>
                  <a:gd name="T110" fmla="*/ 227 w 642"/>
                  <a:gd name="T111" fmla="*/ 46 h 641"/>
                  <a:gd name="T112" fmla="*/ 153 w 642"/>
                  <a:gd name="T113" fmla="*/ 556 h 641"/>
                  <a:gd name="T114" fmla="*/ 450 w 642"/>
                  <a:gd name="T115" fmla="*/ 404 h 641"/>
                  <a:gd name="T116" fmla="*/ 458 w 642"/>
                  <a:gd name="T117" fmla="*/ 422 h 641"/>
                  <a:gd name="T118" fmla="*/ 614 w 642"/>
                  <a:gd name="T119" fmla="*/ 374 h 641"/>
                  <a:gd name="T120" fmla="*/ 26 w 642"/>
                  <a:gd name="T121" fmla="*/ 370 h 641"/>
                  <a:gd name="T122" fmla="*/ 559 w 642"/>
                  <a:gd name="T123" fmla="*/ 132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42" h="641">
                    <a:moveTo>
                      <a:pt x="224" y="640"/>
                    </a:moveTo>
                    <a:cubicBezTo>
                      <a:pt x="216" y="640"/>
                      <a:pt x="218" y="641"/>
                      <a:pt x="212" y="636"/>
                    </a:cubicBezTo>
                    <a:cubicBezTo>
                      <a:pt x="181" y="613"/>
                      <a:pt x="151" y="591"/>
                      <a:pt x="121" y="568"/>
                    </a:cubicBezTo>
                    <a:cubicBezTo>
                      <a:pt x="100" y="552"/>
                      <a:pt x="78" y="536"/>
                      <a:pt x="56" y="519"/>
                    </a:cubicBezTo>
                    <a:cubicBezTo>
                      <a:pt x="55" y="518"/>
                      <a:pt x="54" y="517"/>
                      <a:pt x="53" y="514"/>
                    </a:cubicBezTo>
                    <a:cubicBezTo>
                      <a:pt x="49" y="501"/>
                      <a:pt x="45" y="487"/>
                      <a:pt x="41" y="474"/>
                    </a:cubicBezTo>
                    <a:cubicBezTo>
                      <a:pt x="36" y="455"/>
                      <a:pt x="31" y="436"/>
                      <a:pt x="25" y="417"/>
                    </a:cubicBezTo>
                    <a:cubicBezTo>
                      <a:pt x="17" y="388"/>
                      <a:pt x="9" y="359"/>
                      <a:pt x="1" y="331"/>
                    </a:cubicBezTo>
                    <a:cubicBezTo>
                      <a:pt x="1" y="329"/>
                      <a:pt x="0" y="328"/>
                      <a:pt x="1" y="326"/>
                    </a:cubicBezTo>
                    <a:cubicBezTo>
                      <a:pt x="5" y="306"/>
                      <a:pt x="8" y="285"/>
                      <a:pt x="12" y="265"/>
                    </a:cubicBezTo>
                    <a:cubicBezTo>
                      <a:pt x="16" y="244"/>
                      <a:pt x="19" y="224"/>
                      <a:pt x="23" y="204"/>
                    </a:cubicBezTo>
                    <a:cubicBezTo>
                      <a:pt x="24" y="200"/>
                      <a:pt x="25" y="198"/>
                      <a:pt x="27" y="195"/>
                    </a:cubicBezTo>
                    <a:cubicBezTo>
                      <a:pt x="33" y="189"/>
                      <a:pt x="39" y="182"/>
                      <a:pt x="44" y="175"/>
                    </a:cubicBezTo>
                    <a:cubicBezTo>
                      <a:pt x="50" y="169"/>
                      <a:pt x="55" y="162"/>
                      <a:pt x="61" y="156"/>
                    </a:cubicBezTo>
                    <a:cubicBezTo>
                      <a:pt x="66" y="150"/>
                      <a:pt x="70" y="145"/>
                      <a:pt x="75" y="139"/>
                    </a:cubicBezTo>
                    <a:cubicBezTo>
                      <a:pt x="80" y="133"/>
                      <a:pt x="85" y="127"/>
                      <a:pt x="90" y="121"/>
                    </a:cubicBezTo>
                    <a:cubicBezTo>
                      <a:pt x="96" y="114"/>
                      <a:pt x="101" y="108"/>
                      <a:pt x="107" y="101"/>
                    </a:cubicBezTo>
                    <a:cubicBezTo>
                      <a:pt x="113" y="94"/>
                      <a:pt x="120" y="86"/>
                      <a:pt x="126" y="79"/>
                    </a:cubicBezTo>
                    <a:cubicBezTo>
                      <a:pt x="132" y="72"/>
                      <a:pt x="138" y="65"/>
                      <a:pt x="144" y="58"/>
                    </a:cubicBezTo>
                    <a:cubicBezTo>
                      <a:pt x="146" y="56"/>
                      <a:pt x="147" y="54"/>
                      <a:pt x="151" y="53"/>
                    </a:cubicBezTo>
                    <a:cubicBezTo>
                      <a:pt x="162" y="49"/>
                      <a:pt x="174" y="46"/>
                      <a:pt x="185" y="42"/>
                    </a:cubicBezTo>
                    <a:cubicBezTo>
                      <a:pt x="198" y="38"/>
                      <a:pt x="210" y="34"/>
                      <a:pt x="223" y="30"/>
                    </a:cubicBezTo>
                    <a:cubicBezTo>
                      <a:pt x="240" y="25"/>
                      <a:pt x="258" y="19"/>
                      <a:pt x="276" y="14"/>
                    </a:cubicBezTo>
                    <a:cubicBezTo>
                      <a:pt x="290" y="9"/>
                      <a:pt x="305" y="5"/>
                      <a:pt x="319" y="0"/>
                    </a:cubicBezTo>
                    <a:cubicBezTo>
                      <a:pt x="320" y="0"/>
                      <a:pt x="322" y="0"/>
                      <a:pt x="323" y="0"/>
                    </a:cubicBezTo>
                    <a:cubicBezTo>
                      <a:pt x="328" y="2"/>
                      <a:pt x="332" y="3"/>
                      <a:pt x="337" y="5"/>
                    </a:cubicBezTo>
                    <a:cubicBezTo>
                      <a:pt x="347" y="8"/>
                      <a:pt x="356" y="11"/>
                      <a:pt x="366" y="14"/>
                    </a:cubicBezTo>
                    <a:cubicBezTo>
                      <a:pt x="384" y="19"/>
                      <a:pt x="402" y="25"/>
                      <a:pt x="420" y="31"/>
                    </a:cubicBezTo>
                    <a:cubicBezTo>
                      <a:pt x="430" y="34"/>
                      <a:pt x="439" y="36"/>
                      <a:pt x="448" y="39"/>
                    </a:cubicBezTo>
                    <a:cubicBezTo>
                      <a:pt x="463" y="44"/>
                      <a:pt x="478" y="48"/>
                      <a:pt x="492" y="53"/>
                    </a:cubicBezTo>
                    <a:cubicBezTo>
                      <a:pt x="494" y="54"/>
                      <a:pt x="496" y="55"/>
                      <a:pt x="497" y="57"/>
                    </a:cubicBezTo>
                    <a:cubicBezTo>
                      <a:pt x="500" y="59"/>
                      <a:pt x="502" y="62"/>
                      <a:pt x="505" y="65"/>
                    </a:cubicBezTo>
                    <a:cubicBezTo>
                      <a:pt x="510" y="72"/>
                      <a:pt x="516" y="78"/>
                      <a:pt x="521" y="85"/>
                    </a:cubicBezTo>
                    <a:cubicBezTo>
                      <a:pt x="527" y="91"/>
                      <a:pt x="533" y="98"/>
                      <a:pt x="538" y="105"/>
                    </a:cubicBezTo>
                    <a:cubicBezTo>
                      <a:pt x="544" y="111"/>
                      <a:pt x="549" y="117"/>
                      <a:pt x="554" y="123"/>
                    </a:cubicBezTo>
                    <a:cubicBezTo>
                      <a:pt x="560" y="130"/>
                      <a:pt x="565" y="137"/>
                      <a:pt x="571" y="143"/>
                    </a:cubicBezTo>
                    <a:cubicBezTo>
                      <a:pt x="577" y="151"/>
                      <a:pt x="584" y="158"/>
                      <a:pt x="590" y="166"/>
                    </a:cubicBezTo>
                    <a:cubicBezTo>
                      <a:pt x="598" y="175"/>
                      <a:pt x="605" y="184"/>
                      <a:pt x="613" y="193"/>
                    </a:cubicBezTo>
                    <a:cubicBezTo>
                      <a:pt x="616" y="196"/>
                      <a:pt x="619" y="200"/>
                      <a:pt x="619" y="205"/>
                    </a:cubicBezTo>
                    <a:cubicBezTo>
                      <a:pt x="623" y="226"/>
                      <a:pt x="627" y="247"/>
                      <a:pt x="631" y="269"/>
                    </a:cubicBezTo>
                    <a:cubicBezTo>
                      <a:pt x="634" y="287"/>
                      <a:pt x="638" y="306"/>
                      <a:pt x="641" y="325"/>
                    </a:cubicBezTo>
                    <a:cubicBezTo>
                      <a:pt x="642" y="327"/>
                      <a:pt x="642" y="329"/>
                      <a:pt x="641" y="331"/>
                    </a:cubicBezTo>
                    <a:cubicBezTo>
                      <a:pt x="637" y="347"/>
                      <a:pt x="632" y="363"/>
                      <a:pt x="628" y="379"/>
                    </a:cubicBezTo>
                    <a:cubicBezTo>
                      <a:pt x="622" y="397"/>
                      <a:pt x="617" y="416"/>
                      <a:pt x="612" y="434"/>
                    </a:cubicBezTo>
                    <a:cubicBezTo>
                      <a:pt x="607" y="450"/>
                      <a:pt x="603" y="466"/>
                      <a:pt x="599" y="482"/>
                    </a:cubicBezTo>
                    <a:cubicBezTo>
                      <a:pt x="595" y="493"/>
                      <a:pt x="592" y="504"/>
                      <a:pt x="589" y="515"/>
                    </a:cubicBezTo>
                    <a:cubicBezTo>
                      <a:pt x="589" y="516"/>
                      <a:pt x="588" y="518"/>
                      <a:pt x="586" y="519"/>
                    </a:cubicBezTo>
                    <a:cubicBezTo>
                      <a:pt x="579" y="524"/>
                      <a:pt x="572" y="530"/>
                      <a:pt x="565" y="535"/>
                    </a:cubicBezTo>
                    <a:cubicBezTo>
                      <a:pt x="531" y="561"/>
                      <a:pt x="497" y="586"/>
                      <a:pt x="463" y="611"/>
                    </a:cubicBezTo>
                    <a:cubicBezTo>
                      <a:pt x="452" y="620"/>
                      <a:pt x="440" y="629"/>
                      <a:pt x="428" y="638"/>
                    </a:cubicBezTo>
                    <a:cubicBezTo>
                      <a:pt x="426" y="639"/>
                      <a:pt x="424" y="640"/>
                      <a:pt x="421" y="640"/>
                    </a:cubicBezTo>
                    <a:cubicBezTo>
                      <a:pt x="388" y="640"/>
                      <a:pt x="355" y="640"/>
                      <a:pt x="321" y="640"/>
                    </a:cubicBezTo>
                    <a:cubicBezTo>
                      <a:pt x="289" y="640"/>
                      <a:pt x="256" y="640"/>
                      <a:pt x="224" y="640"/>
                    </a:cubicBezTo>
                    <a:close/>
                    <a:moveTo>
                      <a:pt x="78" y="137"/>
                    </a:moveTo>
                    <a:cubicBezTo>
                      <a:pt x="73" y="143"/>
                      <a:pt x="67" y="150"/>
                      <a:pt x="62" y="157"/>
                    </a:cubicBezTo>
                    <a:cubicBezTo>
                      <a:pt x="63" y="156"/>
                      <a:pt x="63" y="156"/>
                      <a:pt x="64" y="155"/>
                    </a:cubicBezTo>
                    <a:cubicBezTo>
                      <a:pt x="68" y="150"/>
                      <a:pt x="73" y="145"/>
                      <a:pt x="77" y="139"/>
                    </a:cubicBezTo>
                    <a:cubicBezTo>
                      <a:pt x="78" y="138"/>
                      <a:pt x="79" y="137"/>
                      <a:pt x="80" y="136"/>
                    </a:cubicBezTo>
                    <a:cubicBezTo>
                      <a:pt x="81" y="135"/>
                      <a:pt x="81" y="135"/>
                      <a:pt x="82" y="134"/>
                    </a:cubicBezTo>
                    <a:cubicBezTo>
                      <a:pt x="81" y="134"/>
                      <a:pt x="80" y="135"/>
                      <a:pt x="80" y="136"/>
                    </a:cubicBezTo>
                    <a:cubicBezTo>
                      <a:pt x="79" y="136"/>
                      <a:pt x="79" y="137"/>
                      <a:pt x="78" y="137"/>
                    </a:cubicBezTo>
                    <a:close/>
                    <a:moveTo>
                      <a:pt x="448" y="432"/>
                    </a:moveTo>
                    <a:cubicBezTo>
                      <a:pt x="440" y="437"/>
                      <a:pt x="433" y="442"/>
                      <a:pt x="426" y="448"/>
                    </a:cubicBezTo>
                    <a:cubicBezTo>
                      <a:pt x="424" y="449"/>
                      <a:pt x="422" y="451"/>
                      <a:pt x="421" y="453"/>
                    </a:cubicBezTo>
                    <a:cubicBezTo>
                      <a:pt x="412" y="467"/>
                      <a:pt x="402" y="480"/>
                      <a:pt x="393" y="494"/>
                    </a:cubicBezTo>
                    <a:cubicBezTo>
                      <a:pt x="384" y="507"/>
                      <a:pt x="375" y="520"/>
                      <a:pt x="366" y="533"/>
                    </a:cubicBezTo>
                    <a:cubicBezTo>
                      <a:pt x="366" y="533"/>
                      <a:pt x="366" y="534"/>
                      <a:pt x="365" y="534"/>
                    </a:cubicBezTo>
                    <a:cubicBezTo>
                      <a:pt x="366" y="535"/>
                      <a:pt x="368" y="535"/>
                      <a:pt x="369" y="536"/>
                    </a:cubicBezTo>
                    <a:cubicBezTo>
                      <a:pt x="377" y="538"/>
                      <a:pt x="385" y="540"/>
                      <a:pt x="394" y="542"/>
                    </a:cubicBezTo>
                    <a:cubicBezTo>
                      <a:pt x="414" y="548"/>
                      <a:pt x="435" y="553"/>
                      <a:pt x="456" y="559"/>
                    </a:cubicBezTo>
                    <a:cubicBezTo>
                      <a:pt x="459" y="559"/>
                      <a:pt x="462" y="560"/>
                      <a:pt x="466" y="561"/>
                    </a:cubicBezTo>
                    <a:cubicBezTo>
                      <a:pt x="468" y="562"/>
                      <a:pt x="469" y="561"/>
                      <a:pt x="469" y="559"/>
                    </a:cubicBezTo>
                    <a:cubicBezTo>
                      <a:pt x="468" y="552"/>
                      <a:pt x="468" y="546"/>
                      <a:pt x="467" y="540"/>
                    </a:cubicBezTo>
                    <a:cubicBezTo>
                      <a:pt x="467" y="535"/>
                      <a:pt x="466" y="530"/>
                      <a:pt x="466" y="525"/>
                    </a:cubicBezTo>
                    <a:cubicBezTo>
                      <a:pt x="465" y="520"/>
                      <a:pt x="465" y="514"/>
                      <a:pt x="464" y="509"/>
                    </a:cubicBezTo>
                    <a:cubicBezTo>
                      <a:pt x="464" y="504"/>
                      <a:pt x="464" y="499"/>
                      <a:pt x="463" y="494"/>
                    </a:cubicBezTo>
                    <a:cubicBezTo>
                      <a:pt x="463" y="489"/>
                      <a:pt x="462" y="484"/>
                      <a:pt x="462" y="479"/>
                    </a:cubicBezTo>
                    <a:cubicBezTo>
                      <a:pt x="462" y="476"/>
                      <a:pt x="461" y="474"/>
                      <a:pt x="461" y="471"/>
                    </a:cubicBezTo>
                    <a:cubicBezTo>
                      <a:pt x="461" y="464"/>
                      <a:pt x="460" y="457"/>
                      <a:pt x="459" y="450"/>
                    </a:cubicBezTo>
                    <a:cubicBezTo>
                      <a:pt x="459" y="447"/>
                      <a:pt x="459" y="445"/>
                      <a:pt x="457" y="442"/>
                    </a:cubicBezTo>
                    <a:cubicBezTo>
                      <a:pt x="455" y="438"/>
                      <a:pt x="453" y="434"/>
                      <a:pt x="451" y="430"/>
                    </a:cubicBezTo>
                    <a:cubicBezTo>
                      <a:pt x="449" y="430"/>
                      <a:pt x="449" y="431"/>
                      <a:pt x="448" y="432"/>
                    </a:cubicBezTo>
                    <a:close/>
                    <a:moveTo>
                      <a:pt x="274" y="529"/>
                    </a:moveTo>
                    <a:cubicBezTo>
                      <a:pt x="270" y="523"/>
                      <a:pt x="265" y="517"/>
                      <a:pt x="261" y="511"/>
                    </a:cubicBezTo>
                    <a:cubicBezTo>
                      <a:pt x="250" y="495"/>
                      <a:pt x="238" y="478"/>
                      <a:pt x="227" y="462"/>
                    </a:cubicBezTo>
                    <a:cubicBezTo>
                      <a:pt x="225" y="458"/>
                      <a:pt x="222" y="455"/>
                      <a:pt x="220" y="451"/>
                    </a:cubicBezTo>
                    <a:cubicBezTo>
                      <a:pt x="219" y="450"/>
                      <a:pt x="218" y="448"/>
                      <a:pt x="216" y="447"/>
                    </a:cubicBezTo>
                    <a:cubicBezTo>
                      <a:pt x="209" y="442"/>
                      <a:pt x="201" y="436"/>
                      <a:pt x="193" y="431"/>
                    </a:cubicBezTo>
                    <a:cubicBezTo>
                      <a:pt x="193" y="430"/>
                      <a:pt x="192" y="430"/>
                      <a:pt x="192" y="430"/>
                    </a:cubicBezTo>
                    <a:cubicBezTo>
                      <a:pt x="191" y="432"/>
                      <a:pt x="189" y="433"/>
                      <a:pt x="188" y="435"/>
                    </a:cubicBezTo>
                    <a:cubicBezTo>
                      <a:pt x="187" y="438"/>
                      <a:pt x="185" y="441"/>
                      <a:pt x="184" y="444"/>
                    </a:cubicBezTo>
                    <a:cubicBezTo>
                      <a:pt x="183" y="445"/>
                      <a:pt x="183" y="447"/>
                      <a:pt x="183" y="448"/>
                    </a:cubicBezTo>
                    <a:cubicBezTo>
                      <a:pt x="182" y="454"/>
                      <a:pt x="182" y="459"/>
                      <a:pt x="182" y="464"/>
                    </a:cubicBezTo>
                    <a:cubicBezTo>
                      <a:pt x="181" y="470"/>
                      <a:pt x="181" y="475"/>
                      <a:pt x="180" y="480"/>
                    </a:cubicBezTo>
                    <a:cubicBezTo>
                      <a:pt x="180" y="485"/>
                      <a:pt x="180" y="489"/>
                      <a:pt x="179" y="494"/>
                    </a:cubicBezTo>
                    <a:cubicBezTo>
                      <a:pt x="179" y="497"/>
                      <a:pt x="178" y="500"/>
                      <a:pt x="178" y="503"/>
                    </a:cubicBezTo>
                    <a:cubicBezTo>
                      <a:pt x="177" y="511"/>
                      <a:pt x="177" y="519"/>
                      <a:pt x="176" y="527"/>
                    </a:cubicBezTo>
                    <a:cubicBezTo>
                      <a:pt x="175" y="534"/>
                      <a:pt x="175" y="542"/>
                      <a:pt x="174" y="549"/>
                    </a:cubicBezTo>
                    <a:cubicBezTo>
                      <a:pt x="174" y="552"/>
                      <a:pt x="174" y="554"/>
                      <a:pt x="173" y="557"/>
                    </a:cubicBezTo>
                    <a:cubicBezTo>
                      <a:pt x="173" y="557"/>
                      <a:pt x="173" y="558"/>
                      <a:pt x="173" y="558"/>
                    </a:cubicBezTo>
                    <a:cubicBezTo>
                      <a:pt x="173" y="561"/>
                      <a:pt x="174" y="562"/>
                      <a:pt x="177" y="561"/>
                    </a:cubicBezTo>
                    <a:cubicBezTo>
                      <a:pt x="181" y="560"/>
                      <a:pt x="186" y="559"/>
                      <a:pt x="190" y="557"/>
                    </a:cubicBezTo>
                    <a:cubicBezTo>
                      <a:pt x="198" y="555"/>
                      <a:pt x="207" y="553"/>
                      <a:pt x="215" y="551"/>
                    </a:cubicBezTo>
                    <a:cubicBezTo>
                      <a:pt x="235" y="546"/>
                      <a:pt x="255" y="540"/>
                      <a:pt x="275" y="535"/>
                    </a:cubicBezTo>
                    <a:cubicBezTo>
                      <a:pt x="276" y="535"/>
                      <a:pt x="276" y="535"/>
                      <a:pt x="277" y="534"/>
                    </a:cubicBezTo>
                    <a:cubicBezTo>
                      <a:pt x="276" y="533"/>
                      <a:pt x="275" y="531"/>
                      <a:pt x="274" y="529"/>
                    </a:cubicBezTo>
                    <a:close/>
                    <a:moveTo>
                      <a:pt x="317" y="132"/>
                    </a:moveTo>
                    <a:cubicBezTo>
                      <a:pt x="301" y="135"/>
                      <a:pt x="285" y="138"/>
                      <a:pt x="269" y="141"/>
                    </a:cubicBezTo>
                    <a:cubicBezTo>
                      <a:pt x="261" y="142"/>
                      <a:pt x="253" y="144"/>
                      <a:pt x="245" y="145"/>
                    </a:cubicBezTo>
                    <a:cubicBezTo>
                      <a:pt x="230" y="148"/>
                      <a:pt x="214" y="150"/>
                      <a:pt x="198" y="153"/>
                    </a:cubicBezTo>
                    <a:cubicBezTo>
                      <a:pt x="194" y="154"/>
                      <a:pt x="190" y="155"/>
                      <a:pt x="186" y="155"/>
                    </a:cubicBezTo>
                    <a:cubicBezTo>
                      <a:pt x="182" y="156"/>
                      <a:pt x="179" y="159"/>
                      <a:pt x="176" y="161"/>
                    </a:cubicBezTo>
                    <a:cubicBezTo>
                      <a:pt x="175" y="161"/>
                      <a:pt x="176" y="162"/>
                      <a:pt x="176" y="163"/>
                    </a:cubicBezTo>
                    <a:cubicBezTo>
                      <a:pt x="179" y="167"/>
                      <a:pt x="181" y="171"/>
                      <a:pt x="183" y="175"/>
                    </a:cubicBezTo>
                    <a:cubicBezTo>
                      <a:pt x="190" y="186"/>
                      <a:pt x="196" y="197"/>
                      <a:pt x="203" y="208"/>
                    </a:cubicBezTo>
                    <a:cubicBezTo>
                      <a:pt x="204" y="209"/>
                      <a:pt x="205" y="210"/>
                      <a:pt x="206" y="210"/>
                    </a:cubicBezTo>
                    <a:cubicBezTo>
                      <a:pt x="213" y="212"/>
                      <a:pt x="219" y="213"/>
                      <a:pt x="225" y="215"/>
                    </a:cubicBezTo>
                    <a:cubicBezTo>
                      <a:pt x="238" y="217"/>
                      <a:pt x="250" y="220"/>
                      <a:pt x="262" y="223"/>
                    </a:cubicBezTo>
                    <a:cubicBezTo>
                      <a:pt x="262" y="223"/>
                      <a:pt x="263" y="223"/>
                      <a:pt x="263" y="223"/>
                    </a:cubicBezTo>
                    <a:cubicBezTo>
                      <a:pt x="265" y="223"/>
                      <a:pt x="265" y="223"/>
                      <a:pt x="267" y="221"/>
                    </a:cubicBezTo>
                    <a:cubicBezTo>
                      <a:pt x="270" y="215"/>
                      <a:pt x="274" y="209"/>
                      <a:pt x="277" y="203"/>
                    </a:cubicBezTo>
                    <a:cubicBezTo>
                      <a:pt x="283" y="195"/>
                      <a:pt x="288" y="186"/>
                      <a:pt x="293" y="178"/>
                    </a:cubicBezTo>
                    <a:cubicBezTo>
                      <a:pt x="300" y="165"/>
                      <a:pt x="308" y="152"/>
                      <a:pt x="316" y="139"/>
                    </a:cubicBezTo>
                    <a:cubicBezTo>
                      <a:pt x="317" y="137"/>
                      <a:pt x="318" y="136"/>
                      <a:pt x="319" y="134"/>
                    </a:cubicBezTo>
                    <a:cubicBezTo>
                      <a:pt x="319" y="134"/>
                      <a:pt x="319" y="133"/>
                      <a:pt x="320" y="132"/>
                    </a:cubicBezTo>
                    <a:cubicBezTo>
                      <a:pt x="318" y="132"/>
                      <a:pt x="318" y="132"/>
                      <a:pt x="317" y="132"/>
                    </a:cubicBezTo>
                    <a:close/>
                    <a:moveTo>
                      <a:pt x="455" y="155"/>
                    </a:moveTo>
                    <a:cubicBezTo>
                      <a:pt x="440" y="153"/>
                      <a:pt x="426" y="150"/>
                      <a:pt x="412" y="148"/>
                    </a:cubicBezTo>
                    <a:cubicBezTo>
                      <a:pt x="396" y="145"/>
                      <a:pt x="379" y="142"/>
                      <a:pt x="363" y="139"/>
                    </a:cubicBezTo>
                    <a:cubicBezTo>
                      <a:pt x="350" y="137"/>
                      <a:pt x="338" y="135"/>
                      <a:pt x="325" y="132"/>
                    </a:cubicBezTo>
                    <a:cubicBezTo>
                      <a:pt x="325" y="132"/>
                      <a:pt x="324" y="132"/>
                      <a:pt x="322" y="132"/>
                    </a:cubicBezTo>
                    <a:cubicBezTo>
                      <a:pt x="324" y="134"/>
                      <a:pt x="324" y="136"/>
                      <a:pt x="325" y="138"/>
                    </a:cubicBezTo>
                    <a:cubicBezTo>
                      <a:pt x="338" y="158"/>
                      <a:pt x="350" y="178"/>
                      <a:pt x="362" y="199"/>
                    </a:cubicBezTo>
                    <a:cubicBezTo>
                      <a:pt x="366" y="206"/>
                      <a:pt x="371" y="213"/>
                      <a:pt x="375" y="220"/>
                    </a:cubicBezTo>
                    <a:cubicBezTo>
                      <a:pt x="375" y="221"/>
                      <a:pt x="375" y="221"/>
                      <a:pt x="376" y="221"/>
                    </a:cubicBezTo>
                    <a:cubicBezTo>
                      <a:pt x="376" y="223"/>
                      <a:pt x="377" y="223"/>
                      <a:pt x="379" y="223"/>
                    </a:cubicBezTo>
                    <a:cubicBezTo>
                      <a:pt x="382" y="222"/>
                      <a:pt x="385" y="222"/>
                      <a:pt x="388" y="221"/>
                    </a:cubicBezTo>
                    <a:cubicBezTo>
                      <a:pt x="402" y="218"/>
                      <a:pt x="417" y="215"/>
                      <a:pt x="431" y="211"/>
                    </a:cubicBezTo>
                    <a:cubicBezTo>
                      <a:pt x="438" y="210"/>
                      <a:pt x="438" y="210"/>
                      <a:pt x="442" y="204"/>
                    </a:cubicBezTo>
                    <a:cubicBezTo>
                      <a:pt x="450" y="190"/>
                      <a:pt x="458" y="177"/>
                      <a:pt x="466" y="163"/>
                    </a:cubicBezTo>
                    <a:cubicBezTo>
                      <a:pt x="466" y="163"/>
                      <a:pt x="466" y="162"/>
                      <a:pt x="467" y="161"/>
                    </a:cubicBezTo>
                    <a:cubicBezTo>
                      <a:pt x="463" y="159"/>
                      <a:pt x="460" y="156"/>
                      <a:pt x="455" y="155"/>
                    </a:cubicBezTo>
                    <a:close/>
                    <a:moveTo>
                      <a:pt x="324" y="521"/>
                    </a:moveTo>
                    <a:cubicBezTo>
                      <a:pt x="335" y="513"/>
                      <a:pt x="346" y="505"/>
                      <a:pt x="357" y="496"/>
                    </a:cubicBezTo>
                    <a:cubicBezTo>
                      <a:pt x="372" y="486"/>
                      <a:pt x="386" y="476"/>
                      <a:pt x="400" y="466"/>
                    </a:cubicBezTo>
                    <a:cubicBezTo>
                      <a:pt x="407" y="460"/>
                      <a:pt x="414" y="455"/>
                      <a:pt x="421" y="450"/>
                    </a:cubicBezTo>
                    <a:cubicBezTo>
                      <a:pt x="422" y="449"/>
                      <a:pt x="423" y="448"/>
                      <a:pt x="424" y="447"/>
                    </a:cubicBezTo>
                    <a:cubicBezTo>
                      <a:pt x="430" y="439"/>
                      <a:pt x="435" y="430"/>
                      <a:pt x="441" y="422"/>
                    </a:cubicBezTo>
                    <a:cubicBezTo>
                      <a:pt x="441" y="422"/>
                      <a:pt x="442" y="421"/>
                      <a:pt x="442" y="421"/>
                    </a:cubicBezTo>
                    <a:cubicBezTo>
                      <a:pt x="440" y="420"/>
                      <a:pt x="436" y="418"/>
                      <a:pt x="433" y="418"/>
                    </a:cubicBezTo>
                    <a:cubicBezTo>
                      <a:pt x="432" y="418"/>
                      <a:pt x="432" y="418"/>
                      <a:pt x="431" y="418"/>
                    </a:cubicBezTo>
                    <a:cubicBezTo>
                      <a:pt x="396" y="418"/>
                      <a:pt x="361" y="418"/>
                      <a:pt x="326" y="418"/>
                    </a:cubicBezTo>
                    <a:cubicBezTo>
                      <a:pt x="322" y="418"/>
                      <a:pt x="322" y="418"/>
                      <a:pt x="322" y="423"/>
                    </a:cubicBezTo>
                    <a:cubicBezTo>
                      <a:pt x="322" y="455"/>
                      <a:pt x="322" y="487"/>
                      <a:pt x="322" y="519"/>
                    </a:cubicBezTo>
                    <a:cubicBezTo>
                      <a:pt x="322" y="520"/>
                      <a:pt x="322" y="521"/>
                      <a:pt x="322" y="522"/>
                    </a:cubicBezTo>
                    <a:cubicBezTo>
                      <a:pt x="323" y="521"/>
                      <a:pt x="323" y="521"/>
                      <a:pt x="324" y="521"/>
                    </a:cubicBezTo>
                    <a:close/>
                    <a:moveTo>
                      <a:pt x="320" y="519"/>
                    </a:moveTo>
                    <a:cubicBezTo>
                      <a:pt x="320" y="487"/>
                      <a:pt x="320" y="455"/>
                      <a:pt x="320" y="423"/>
                    </a:cubicBezTo>
                    <a:cubicBezTo>
                      <a:pt x="320" y="418"/>
                      <a:pt x="320" y="418"/>
                      <a:pt x="316" y="418"/>
                    </a:cubicBezTo>
                    <a:cubicBezTo>
                      <a:pt x="281" y="418"/>
                      <a:pt x="246" y="418"/>
                      <a:pt x="211" y="418"/>
                    </a:cubicBezTo>
                    <a:cubicBezTo>
                      <a:pt x="208" y="418"/>
                      <a:pt x="205" y="419"/>
                      <a:pt x="202" y="420"/>
                    </a:cubicBezTo>
                    <a:cubicBezTo>
                      <a:pt x="201" y="420"/>
                      <a:pt x="201" y="420"/>
                      <a:pt x="200" y="421"/>
                    </a:cubicBezTo>
                    <a:cubicBezTo>
                      <a:pt x="201" y="423"/>
                      <a:pt x="202" y="424"/>
                      <a:pt x="203" y="426"/>
                    </a:cubicBezTo>
                    <a:cubicBezTo>
                      <a:pt x="208" y="432"/>
                      <a:pt x="213" y="439"/>
                      <a:pt x="217" y="445"/>
                    </a:cubicBezTo>
                    <a:cubicBezTo>
                      <a:pt x="218" y="447"/>
                      <a:pt x="220" y="449"/>
                      <a:pt x="222" y="450"/>
                    </a:cubicBezTo>
                    <a:cubicBezTo>
                      <a:pt x="237" y="461"/>
                      <a:pt x="252" y="472"/>
                      <a:pt x="267" y="483"/>
                    </a:cubicBezTo>
                    <a:cubicBezTo>
                      <a:pt x="275" y="489"/>
                      <a:pt x="283" y="495"/>
                      <a:pt x="292" y="501"/>
                    </a:cubicBezTo>
                    <a:cubicBezTo>
                      <a:pt x="301" y="508"/>
                      <a:pt x="309" y="514"/>
                      <a:pt x="318" y="521"/>
                    </a:cubicBezTo>
                    <a:cubicBezTo>
                      <a:pt x="319" y="521"/>
                      <a:pt x="319" y="521"/>
                      <a:pt x="320" y="522"/>
                    </a:cubicBezTo>
                    <a:cubicBezTo>
                      <a:pt x="320" y="520"/>
                      <a:pt x="320" y="520"/>
                      <a:pt x="320" y="519"/>
                    </a:cubicBezTo>
                    <a:close/>
                    <a:moveTo>
                      <a:pt x="323" y="384"/>
                    </a:moveTo>
                    <a:cubicBezTo>
                      <a:pt x="331" y="372"/>
                      <a:pt x="340" y="360"/>
                      <a:pt x="348" y="348"/>
                    </a:cubicBezTo>
                    <a:cubicBezTo>
                      <a:pt x="356" y="337"/>
                      <a:pt x="363" y="326"/>
                      <a:pt x="371" y="316"/>
                    </a:cubicBezTo>
                    <a:cubicBezTo>
                      <a:pt x="371" y="315"/>
                      <a:pt x="371" y="315"/>
                      <a:pt x="371" y="315"/>
                    </a:cubicBezTo>
                    <a:cubicBezTo>
                      <a:pt x="372" y="313"/>
                      <a:pt x="372" y="312"/>
                      <a:pt x="371" y="311"/>
                    </a:cubicBezTo>
                    <a:cubicBezTo>
                      <a:pt x="370" y="309"/>
                      <a:pt x="369" y="307"/>
                      <a:pt x="367" y="305"/>
                    </a:cubicBezTo>
                    <a:cubicBezTo>
                      <a:pt x="362" y="297"/>
                      <a:pt x="357" y="290"/>
                      <a:pt x="352" y="283"/>
                    </a:cubicBezTo>
                    <a:cubicBezTo>
                      <a:pt x="349" y="279"/>
                      <a:pt x="347" y="275"/>
                      <a:pt x="344" y="271"/>
                    </a:cubicBezTo>
                    <a:cubicBezTo>
                      <a:pt x="343" y="270"/>
                      <a:pt x="342" y="269"/>
                      <a:pt x="341" y="269"/>
                    </a:cubicBezTo>
                    <a:cubicBezTo>
                      <a:pt x="328" y="269"/>
                      <a:pt x="315" y="269"/>
                      <a:pt x="302" y="269"/>
                    </a:cubicBezTo>
                    <a:cubicBezTo>
                      <a:pt x="300" y="269"/>
                      <a:pt x="299" y="270"/>
                      <a:pt x="298" y="271"/>
                    </a:cubicBezTo>
                    <a:cubicBezTo>
                      <a:pt x="295" y="276"/>
                      <a:pt x="292" y="280"/>
                      <a:pt x="289" y="284"/>
                    </a:cubicBezTo>
                    <a:cubicBezTo>
                      <a:pt x="283" y="293"/>
                      <a:pt x="277" y="302"/>
                      <a:pt x="271" y="310"/>
                    </a:cubicBezTo>
                    <a:cubicBezTo>
                      <a:pt x="270" y="312"/>
                      <a:pt x="270" y="313"/>
                      <a:pt x="271" y="315"/>
                    </a:cubicBezTo>
                    <a:cubicBezTo>
                      <a:pt x="276" y="322"/>
                      <a:pt x="281" y="329"/>
                      <a:pt x="285" y="336"/>
                    </a:cubicBezTo>
                    <a:cubicBezTo>
                      <a:pt x="289" y="341"/>
                      <a:pt x="293" y="347"/>
                      <a:pt x="297" y="353"/>
                    </a:cubicBezTo>
                    <a:cubicBezTo>
                      <a:pt x="305" y="363"/>
                      <a:pt x="312" y="374"/>
                      <a:pt x="319" y="384"/>
                    </a:cubicBezTo>
                    <a:cubicBezTo>
                      <a:pt x="320" y="385"/>
                      <a:pt x="320" y="386"/>
                      <a:pt x="321" y="387"/>
                    </a:cubicBezTo>
                    <a:cubicBezTo>
                      <a:pt x="322" y="386"/>
                      <a:pt x="323" y="385"/>
                      <a:pt x="323" y="384"/>
                    </a:cubicBezTo>
                    <a:close/>
                    <a:moveTo>
                      <a:pt x="141" y="523"/>
                    </a:moveTo>
                    <a:cubicBezTo>
                      <a:pt x="142" y="522"/>
                      <a:pt x="142" y="522"/>
                      <a:pt x="142" y="521"/>
                    </a:cubicBezTo>
                    <a:cubicBezTo>
                      <a:pt x="144" y="518"/>
                      <a:pt x="146" y="514"/>
                      <a:pt x="148" y="510"/>
                    </a:cubicBezTo>
                    <a:cubicBezTo>
                      <a:pt x="154" y="500"/>
                      <a:pt x="159" y="489"/>
                      <a:pt x="165" y="478"/>
                    </a:cubicBezTo>
                    <a:cubicBezTo>
                      <a:pt x="170" y="468"/>
                      <a:pt x="175" y="459"/>
                      <a:pt x="180" y="449"/>
                    </a:cubicBezTo>
                    <a:cubicBezTo>
                      <a:pt x="182" y="445"/>
                      <a:pt x="183" y="442"/>
                      <a:pt x="183" y="438"/>
                    </a:cubicBezTo>
                    <a:cubicBezTo>
                      <a:pt x="183" y="435"/>
                      <a:pt x="184" y="431"/>
                      <a:pt x="184" y="428"/>
                    </a:cubicBezTo>
                    <a:cubicBezTo>
                      <a:pt x="184" y="428"/>
                      <a:pt x="184" y="427"/>
                      <a:pt x="184" y="427"/>
                    </a:cubicBezTo>
                    <a:cubicBezTo>
                      <a:pt x="184" y="425"/>
                      <a:pt x="183" y="425"/>
                      <a:pt x="182" y="425"/>
                    </a:cubicBezTo>
                    <a:cubicBezTo>
                      <a:pt x="181" y="425"/>
                      <a:pt x="181" y="425"/>
                      <a:pt x="180" y="425"/>
                    </a:cubicBezTo>
                    <a:cubicBezTo>
                      <a:pt x="170" y="426"/>
                      <a:pt x="160" y="427"/>
                      <a:pt x="150" y="428"/>
                    </a:cubicBezTo>
                    <a:cubicBezTo>
                      <a:pt x="139" y="430"/>
                      <a:pt x="128" y="431"/>
                      <a:pt x="117" y="433"/>
                    </a:cubicBezTo>
                    <a:cubicBezTo>
                      <a:pt x="109" y="434"/>
                      <a:pt x="101" y="434"/>
                      <a:pt x="93" y="435"/>
                    </a:cubicBezTo>
                    <a:cubicBezTo>
                      <a:pt x="86" y="436"/>
                      <a:pt x="79" y="437"/>
                      <a:pt x="72" y="438"/>
                    </a:cubicBezTo>
                    <a:cubicBezTo>
                      <a:pt x="72" y="438"/>
                      <a:pt x="72" y="438"/>
                      <a:pt x="71" y="438"/>
                    </a:cubicBezTo>
                    <a:cubicBezTo>
                      <a:pt x="94" y="467"/>
                      <a:pt x="117" y="495"/>
                      <a:pt x="141" y="523"/>
                    </a:cubicBezTo>
                    <a:close/>
                    <a:moveTo>
                      <a:pt x="558" y="436"/>
                    </a:moveTo>
                    <a:cubicBezTo>
                      <a:pt x="548" y="435"/>
                      <a:pt x="538" y="434"/>
                      <a:pt x="528" y="433"/>
                    </a:cubicBezTo>
                    <a:cubicBezTo>
                      <a:pt x="521" y="432"/>
                      <a:pt x="513" y="431"/>
                      <a:pt x="505" y="430"/>
                    </a:cubicBezTo>
                    <a:cubicBezTo>
                      <a:pt x="498" y="429"/>
                      <a:pt x="491" y="428"/>
                      <a:pt x="484" y="427"/>
                    </a:cubicBezTo>
                    <a:cubicBezTo>
                      <a:pt x="477" y="427"/>
                      <a:pt x="470" y="426"/>
                      <a:pt x="462" y="425"/>
                    </a:cubicBezTo>
                    <a:cubicBezTo>
                      <a:pt x="462" y="425"/>
                      <a:pt x="461" y="425"/>
                      <a:pt x="461" y="425"/>
                    </a:cubicBezTo>
                    <a:cubicBezTo>
                      <a:pt x="459" y="425"/>
                      <a:pt x="459" y="425"/>
                      <a:pt x="458" y="427"/>
                    </a:cubicBezTo>
                    <a:cubicBezTo>
                      <a:pt x="458" y="427"/>
                      <a:pt x="458" y="428"/>
                      <a:pt x="458" y="428"/>
                    </a:cubicBezTo>
                    <a:cubicBezTo>
                      <a:pt x="459" y="432"/>
                      <a:pt x="459" y="435"/>
                      <a:pt x="459" y="438"/>
                    </a:cubicBezTo>
                    <a:cubicBezTo>
                      <a:pt x="459" y="438"/>
                      <a:pt x="459" y="438"/>
                      <a:pt x="459" y="438"/>
                    </a:cubicBezTo>
                    <a:cubicBezTo>
                      <a:pt x="459" y="444"/>
                      <a:pt x="462" y="449"/>
                      <a:pt x="464" y="453"/>
                    </a:cubicBezTo>
                    <a:cubicBezTo>
                      <a:pt x="467" y="458"/>
                      <a:pt x="469" y="463"/>
                      <a:pt x="472" y="468"/>
                    </a:cubicBezTo>
                    <a:cubicBezTo>
                      <a:pt x="477" y="478"/>
                      <a:pt x="483" y="488"/>
                      <a:pt x="488" y="499"/>
                    </a:cubicBezTo>
                    <a:cubicBezTo>
                      <a:pt x="492" y="506"/>
                      <a:pt x="496" y="514"/>
                      <a:pt x="500" y="521"/>
                    </a:cubicBezTo>
                    <a:cubicBezTo>
                      <a:pt x="500" y="522"/>
                      <a:pt x="500" y="522"/>
                      <a:pt x="501" y="523"/>
                    </a:cubicBezTo>
                    <a:cubicBezTo>
                      <a:pt x="502" y="522"/>
                      <a:pt x="503" y="522"/>
                      <a:pt x="503" y="521"/>
                    </a:cubicBezTo>
                    <a:cubicBezTo>
                      <a:pt x="511" y="512"/>
                      <a:pt x="519" y="503"/>
                      <a:pt x="526" y="493"/>
                    </a:cubicBezTo>
                    <a:cubicBezTo>
                      <a:pt x="533" y="485"/>
                      <a:pt x="541" y="476"/>
                      <a:pt x="548" y="467"/>
                    </a:cubicBezTo>
                    <a:cubicBezTo>
                      <a:pt x="554" y="459"/>
                      <a:pt x="561" y="451"/>
                      <a:pt x="567" y="444"/>
                    </a:cubicBezTo>
                    <a:cubicBezTo>
                      <a:pt x="569" y="442"/>
                      <a:pt x="570" y="440"/>
                      <a:pt x="572" y="438"/>
                    </a:cubicBezTo>
                    <a:cubicBezTo>
                      <a:pt x="567" y="438"/>
                      <a:pt x="562" y="437"/>
                      <a:pt x="558" y="436"/>
                    </a:cubicBezTo>
                    <a:close/>
                    <a:moveTo>
                      <a:pt x="325" y="389"/>
                    </a:moveTo>
                    <a:cubicBezTo>
                      <a:pt x="350" y="395"/>
                      <a:pt x="374" y="401"/>
                      <a:pt x="398" y="408"/>
                    </a:cubicBezTo>
                    <a:cubicBezTo>
                      <a:pt x="409" y="411"/>
                      <a:pt x="420" y="414"/>
                      <a:pt x="431" y="416"/>
                    </a:cubicBezTo>
                    <a:cubicBezTo>
                      <a:pt x="435" y="417"/>
                      <a:pt x="439" y="417"/>
                      <a:pt x="443" y="417"/>
                    </a:cubicBezTo>
                    <a:cubicBezTo>
                      <a:pt x="443" y="415"/>
                      <a:pt x="427" y="392"/>
                      <a:pt x="420" y="382"/>
                    </a:cubicBezTo>
                    <a:cubicBezTo>
                      <a:pt x="412" y="371"/>
                      <a:pt x="405" y="360"/>
                      <a:pt x="397" y="348"/>
                    </a:cubicBezTo>
                    <a:cubicBezTo>
                      <a:pt x="389" y="337"/>
                      <a:pt x="381" y="325"/>
                      <a:pt x="373" y="314"/>
                    </a:cubicBezTo>
                    <a:cubicBezTo>
                      <a:pt x="373" y="315"/>
                      <a:pt x="372" y="315"/>
                      <a:pt x="372" y="316"/>
                    </a:cubicBezTo>
                    <a:cubicBezTo>
                      <a:pt x="367" y="323"/>
                      <a:pt x="362" y="330"/>
                      <a:pt x="357" y="337"/>
                    </a:cubicBezTo>
                    <a:cubicBezTo>
                      <a:pt x="347" y="351"/>
                      <a:pt x="338" y="364"/>
                      <a:pt x="329" y="378"/>
                    </a:cubicBezTo>
                    <a:cubicBezTo>
                      <a:pt x="327" y="380"/>
                      <a:pt x="325" y="383"/>
                      <a:pt x="324" y="385"/>
                    </a:cubicBezTo>
                    <a:cubicBezTo>
                      <a:pt x="323" y="386"/>
                      <a:pt x="323" y="387"/>
                      <a:pt x="322" y="388"/>
                    </a:cubicBezTo>
                    <a:cubicBezTo>
                      <a:pt x="324" y="388"/>
                      <a:pt x="325" y="388"/>
                      <a:pt x="325" y="389"/>
                    </a:cubicBezTo>
                    <a:close/>
                    <a:moveTo>
                      <a:pt x="210" y="417"/>
                    </a:moveTo>
                    <a:cubicBezTo>
                      <a:pt x="235" y="410"/>
                      <a:pt x="260" y="404"/>
                      <a:pt x="284" y="397"/>
                    </a:cubicBezTo>
                    <a:cubicBezTo>
                      <a:pt x="295" y="394"/>
                      <a:pt x="306" y="391"/>
                      <a:pt x="318" y="388"/>
                    </a:cubicBezTo>
                    <a:cubicBezTo>
                      <a:pt x="318" y="388"/>
                      <a:pt x="319" y="388"/>
                      <a:pt x="320" y="387"/>
                    </a:cubicBezTo>
                    <a:cubicBezTo>
                      <a:pt x="303" y="363"/>
                      <a:pt x="286" y="338"/>
                      <a:pt x="269" y="314"/>
                    </a:cubicBezTo>
                    <a:cubicBezTo>
                      <a:pt x="269" y="314"/>
                      <a:pt x="268" y="315"/>
                      <a:pt x="268" y="315"/>
                    </a:cubicBezTo>
                    <a:cubicBezTo>
                      <a:pt x="261" y="325"/>
                      <a:pt x="254" y="335"/>
                      <a:pt x="247" y="345"/>
                    </a:cubicBezTo>
                    <a:cubicBezTo>
                      <a:pt x="236" y="362"/>
                      <a:pt x="224" y="379"/>
                      <a:pt x="213" y="396"/>
                    </a:cubicBezTo>
                    <a:cubicBezTo>
                      <a:pt x="208" y="402"/>
                      <a:pt x="204" y="408"/>
                      <a:pt x="200" y="414"/>
                    </a:cubicBezTo>
                    <a:cubicBezTo>
                      <a:pt x="200" y="415"/>
                      <a:pt x="199" y="415"/>
                      <a:pt x="199" y="416"/>
                    </a:cubicBezTo>
                    <a:cubicBezTo>
                      <a:pt x="199" y="417"/>
                      <a:pt x="199" y="417"/>
                      <a:pt x="199" y="417"/>
                    </a:cubicBezTo>
                    <a:cubicBezTo>
                      <a:pt x="203" y="417"/>
                      <a:pt x="207" y="418"/>
                      <a:pt x="210" y="417"/>
                    </a:cubicBezTo>
                    <a:close/>
                    <a:moveTo>
                      <a:pt x="232" y="258"/>
                    </a:moveTo>
                    <a:cubicBezTo>
                      <a:pt x="223" y="243"/>
                      <a:pt x="214" y="228"/>
                      <a:pt x="205" y="214"/>
                    </a:cubicBezTo>
                    <a:cubicBezTo>
                      <a:pt x="204" y="211"/>
                      <a:pt x="202" y="210"/>
                      <a:pt x="200" y="210"/>
                    </a:cubicBezTo>
                    <a:cubicBezTo>
                      <a:pt x="183" y="206"/>
                      <a:pt x="167" y="202"/>
                      <a:pt x="150" y="198"/>
                    </a:cubicBezTo>
                    <a:cubicBezTo>
                      <a:pt x="148" y="198"/>
                      <a:pt x="148" y="198"/>
                      <a:pt x="146" y="200"/>
                    </a:cubicBezTo>
                    <a:cubicBezTo>
                      <a:pt x="143" y="205"/>
                      <a:pt x="140" y="210"/>
                      <a:pt x="137" y="216"/>
                    </a:cubicBezTo>
                    <a:cubicBezTo>
                      <a:pt x="136" y="217"/>
                      <a:pt x="136" y="218"/>
                      <a:pt x="136" y="220"/>
                    </a:cubicBezTo>
                    <a:cubicBezTo>
                      <a:pt x="141" y="233"/>
                      <a:pt x="145" y="247"/>
                      <a:pt x="149" y="261"/>
                    </a:cubicBezTo>
                    <a:cubicBezTo>
                      <a:pt x="151" y="266"/>
                      <a:pt x="153" y="272"/>
                      <a:pt x="154" y="278"/>
                    </a:cubicBezTo>
                    <a:cubicBezTo>
                      <a:pt x="155" y="280"/>
                      <a:pt x="155" y="280"/>
                      <a:pt x="157" y="280"/>
                    </a:cubicBezTo>
                    <a:cubicBezTo>
                      <a:pt x="162" y="279"/>
                      <a:pt x="167" y="278"/>
                      <a:pt x="171" y="278"/>
                    </a:cubicBezTo>
                    <a:cubicBezTo>
                      <a:pt x="180" y="277"/>
                      <a:pt x="189" y="275"/>
                      <a:pt x="198" y="274"/>
                    </a:cubicBezTo>
                    <a:cubicBezTo>
                      <a:pt x="207" y="273"/>
                      <a:pt x="217" y="272"/>
                      <a:pt x="227" y="270"/>
                    </a:cubicBezTo>
                    <a:cubicBezTo>
                      <a:pt x="230" y="270"/>
                      <a:pt x="234" y="269"/>
                      <a:pt x="238" y="269"/>
                    </a:cubicBezTo>
                    <a:cubicBezTo>
                      <a:pt x="236" y="265"/>
                      <a:pt x="234" y="261"/>
                      <a:pt x="232" y="258"/>
                    </a:cubicBezTo>
                    <a:close/>
                    <a:moveTo>
                      <a:pt x="413" y="270"/>
                    </a:moveTo>
                    <a:cubicBezTo>
                      <a:pt x="426" y="272"/>
                      <a:pt x="439" y="273"/>
                      <a:pt x="452" y="275"/>
                    </a:cubicBezTo>
                    <a:cubicBezTo>
                      <a:pt x="462" y="277"/>
                      <a:pt x="473" y="278"/>
                      <a:pt x="483" y="279"/>
                    </a:cubicBezTo>
                    <a:cubicBezTo>
                      <a:pt x="484" y="280"/>
                      <a:pt x="484" y="280"/>
                      <a:pt x="484" y="280"/>
                    </a:cubicBezTo>
                    <a:cubicBezTo>
                      <a:pt x="487" y="280"/>
                      <a:pt x="487" y="279"/>
                      <a:pt x="488" y="277"/>
                    </a:cubicBezTo>
                    <a:cubicBezTo>
                      <a:pt x="490" y="272"/>
                      <a:pt x="491" y="266"/>
                      <a:pt x="493" y="261"/>
                    </a:cubicBezTo>
                    <a:cubicBezTo>
                      <a:pt x="496" y="252"/>
                      <a:pt x="499" y="242"/>
                      <a:pt x="502" y="233"/>
                    </a:cubicBezTo>
                    <a:cubicBezTo>
                      <a:pt x="503" y="229"/>
                      <a:pt x="504" y="224"/>
                      <a:pt x="506" y="219"/>
                    </a:cubicBezTo>
                    <a:cubicBezTo>
                      <a:pt x="506" y="218"/>
                      <a:pt x="506" y="217"/>
                      <a:pt x="505" y="216"/>
                    </a:cubicBezTo>
                    <a:cubicBezTo>
                      <a:pt x="502" y="210"/>
                      <a:pt x="499" y="205"/>
                      <a:pt x="495" y="200"/>
                    </a:cubicBezTo>
                    <a:cubicBezTo>
                      <a:pt x="495" y="198"/>
                      <a:pt x="494" y="198"/>
                      <a:pt x="492" y="198"/>
                    </a:cubicBezTo>
                    <a:cubicBezTo>
                      <a:pt x="486" y="200"/>
                      <a:pt x="479" y="201"/>
                      <a:pt x="472" y="203"/>
                    </a:cubicBezTo>
                    <a:cubicBezTo>
                      <a:pt x="463" y="205"/>
                      <a:pt x="453" y="207"/>
                      <a:pt x="443" y="209"/>
                    </a:cubicBezTo>
                    <a:cubicBezTo>
                      <a:pt x="440" y="210"/>
                      <a:pt x="438" y="211"/>
                      <a:pt x="437" y="214"/>
                    </a:cubicBezTo>
                    <a:cubicBezTo>
                      <a:pt x="432" y="223"/>
                      <a:pt x="426" y="231"/>
                      <a:pt x="421" y="240"/>
                    </a:cubicBezTo>
                    <a:cubicBezTo>
                      <a:pt x="416" y="249"/>
                      <a:pt x="411" y="258"/>
                      <a:pt x="405" y="267"/>
                    </a:cubicBezTo>
                    <a:cubicBezTo>
                      <a:pt x="405" y="267"/>
                      <a:pt x="405" y="268"/>
                      <a:pt x="405" y="269"/>
                    </a:cubicBezTo>
                    <a:cubicBezTo>
                      <a:pt x="407" y="269"/>
                      <a:pt x="410" y="270"/>
                      <a:pt x="413" y="270"/>
                    </a:cubicBezTo>
                    <a:close/>
                    <a:moveTo>
                      <a:pt x="92" y="289"/>
                    </a:moveTo>
                    <a:cubicBezTo>
                      <a:pt x="93" y="291"/>
                      <a:pt x="93" y="291"/>
                      <a:pt x="93" y="292"/>
                    </a:cubicBezTo>
                    <a:cubicBezTo>
                      <a:pt x="104" y="308"/>
                      <a:pt x="116" y="324"/>
                      <a:pt x="127" y="340"/>
                    </a:cubicBezTo>
                    <a:cubicBezTo>
                      <a:pt x="136" y="354"/>
                      <a:pt x="146" y="368"/>
                      <a:pt x="156" y="382"/>
                    </a:cubicBezTo>
                    <a:cubicBezTo>
                      <a:pt x="163" y="391"/>
                      <a:pt x="169" y="401"/>
                      <a:pt x="176" y="410"/>
                    </a:cubicBezTo>
                    <a:cubicBezTo>
                      <a:pt x="177" y="412"/>
                      <a:pt x="178" y="413"/>
                      <a:pt x="179" y="413"/>
                    </a:cubicBezTo>
                    <a:cubicBezTo>
                      <a:pt x="181" y="413"/>
                      <a:pt x="183" y="414"/>
                      <a:pt x="185" y="414"/>
                    </a:cubicBezTo>
                    <a:cubicBezTo>
                      <a:pt x="187" y="415"/>
                      <a:pt x="188" y="414"/>
                      <a:pt x="188" y="413"/>
                    </a:cubicBezTo>
                    <a:cubicBezTo>
                      <a:pt x="189" y="410"/>
                      <a:pt x="190" y="406"/>
                      <a:pt x="191" y="403"/>
                    </a:cubicBezTo>
                    <a:cubicBezTo>
                      <a:pt x="192" y="402"/>
                      <a:pt x="191" y="400"/>
                      <a:pt x="191" y="399"/>
                    </a:cubicBezTo>
                    <a:cubicBezTo>
                      <a:pt x="188" y="389"/>
                      <a:pt x="185" y="378"/>
                      <a:pt x="181" y="368"/>
                    </a:cubicBezTo>
                    <a:cubicBezTo>
                      <a:pt x="177" y="354"/>
                      <a:pt x="173" y="339"/>
                      <a:pt x="168" y="325"/>
                    </a:cubicBezTo>
                    <a:cubicBezTo>
                      <a:pt x="165" y="314"/>
                      <a:pt x="161" y="302"/>
                      <a:pt x="158" y="291"/>
                    </a:cubicBezTo>
                    <a:cubicBezTo>
                      <a:pt x="157" y="288"/>
                      <a:pt x="155" y="285"/>
                      <a:pt x="154" y="281"/>
                    </a:cubicBezTo>
                    <a:cubicBezTo>
                      <a:pt x="133" y="284"/>
                      <a:pt x="113" y="287"/>
                      <a:pt x="92" y="289"/>
                    </a:cubicBezTo>
                    <a:close/>
                    <a:moveTo>
                      <a:pt x="464" y="413"/>
                    </a:moveTo>
                    <a:cubicBezTo>
                      <a:pt x="465" y="412"/>
                      <a:pt x="465" y="412"/>
                      <a:pt x="466" y="411"/>
                    </a:cubicBezTo>
                    <a:cubicBezTo>
                      <a:pt x="468" y="409"/>
                      <a:pt x="469" y="406"/>
                      <a:pt x="471" y="404"/>
                    </a:cubicBezTo>
                    <a:cubicBezTo>
                      <a:pt x="480" y="391"/>
                      <a:pt x="489" y="377"/>
                      <a:pt x="499" y="364"/>
                    </a:cubicBezTo>
                    <a:cubicBezTo>
                      <a:pt x="508" y="350"/>
                      <a:pt x="518" y="336"/>
                      <a:pt x="528" y="322"/>
                    </a:cubicBezTo>
                    <a:cubicBezTo>
                      <a:pt x="535" y="312"/>
                      <a:pt x="542" y="302"/>
                      <a:pt x="548" y="293"/>
                    </a:cubicBezTo>
                    <a:cubicBezTo>
                      <a:pt x="549" y="292"/>
                      <a:pt x="549" y="291"/>
                      <a:pt x="550" y="290"/>
                    </a:cubicBezTo>
                    <a:cubicBezTo>
                      <a:pt x="547" y="289"/>
                      <a:pt x="545" y="289"/>
                      <a:pt x="542" y="288"/>
                    </a:cubicBezTo>
                    <a:cubicBezTo>
                      <a:pt x="535" y="287"/>
                      <a:pt x="528" y="286"/>
                      <a:pt x="520" y="285"/>
                    </a:cubicBezTo>
                    <a:cubicBezTo>
                      <a:pt x="510" y="284"/>
                      <a:pt x="501" y="283"/>
                      <a:pt x="491" y="281"/>
                    </a:cubicBezTo>
                    <a:cubicBezTo>
                      <a:pt x="488" y="281"/>
                      <a:pt x="488" y="281"/>
                      <a:pt x="487" y="284"/>
                    </a:cubicBezTo>
                    <a:cubicBezTo>
                      <a:pt x="482" y="299"/>
                      <a:pt x="477" y="315"/>
                      <a:pt x="473" y="330"/>
                    </a:cubicBezTo>
                    <a:cubicBezTo>
                      <a:pt x="470" y="338"/>
                      <a:pt x="468" y="346"/>
                      <a:pt x="465" y="354"/>
                    </a:cubicBezTo>
                    <a:cubicBezTo>
                      <a:pt x="460" y="370"/>
                      <a:pt x="456" y="385"/>
                      <a:pt x="451" y="400"/>
                    </a:cubicBezTo>
                    <a:cubicBezTo>
                      <a:pt x="451" y="401"/>
                      <a:pt x="451" y="402"/>
                      <a:pt x="451" y="403"/>
                    </a:cubicBezTo>
                    <a:cubicBezTo>
                      <a:pt x="452" y="407"/>
                      <a:pt x="453" y="410"/>
                      <a:pt x="455" y="415"/>
                    </a:cubicBezTo>
                    <a:cubicBezTo>
                      <a:pt x="458" y="414"/>
                      <a:pt x="461" y="413"/>
                      <a:pt x="464" y="413"/>
                    </a:cubicBezTo>
                    <a:close/>
                    <a:moveTo>
                      <a:pt x="405" y="270"/>
                    </a:moveTo>
                    <a:cubicBezTo>
                      <a:pt x="405" y="271"/>
                      <a:pt x="405" y="271"/>
                      <a:pt x="405" y="272"/>
                    </a:cubicBezTo>
                    <a:cubicBezTo>
                      <a:pt x="408" y="281"/>
                      <a:pt x="411" y="290"/>
                      <a:pt x="414" y="299"/>
                    </a:cubicBezTo>
                    <a:cubicBezTo>
                      <a:pt x="416" y="304"/>
                      <a:pt x="418" y="308"/>
                      <a:pt x="419" y="313"/>
                    </a:cubicBezTo>
                    <a:cubicBezTo>
                      <a:pt x="424" y="327"/>
                      <a:pt x="429" y="340"/>
                      <a:pt x="434" y="354"/>
                    </a:cubicBezTo>
                    <a:cubicBezTo>
                      <a:pt x="439" y="368"/>
                      <a:pt x="444" y="383"/>
                      <a:pt x="449" y="397"/>
                    </a:cubicBezTo>
                    <a:cubicBezTo>
                      <a:pt x="449" y="397"/>
                      <a:pt x="449" y="398"/>
                      <a:pt x="450" y="399"/>
                    </a:cubicBezTo>
                    <a:cubicBezTo>
                      <a:pt x="453" y="389"/>
                      <a:pt x="456" y="379"/>
                      <a:pt x="459" y="370"/>
                    </a:cubicBezTo>
                    <a:cubicBezTo>
                      <a:pt x="462" y="360"/>
                      <a:pt x="465" y="350"/>
                      <a:pt x="468" y="340"/>
                    </a:cubicBezTo>
                    <a:cubicBezTo>
                      <a:pt x="471" y="330"/>
                      <a:pt x="474" y="321"/>
                      <a:pt x="477" y="311"/>
                    </a:cubicBezTo>
                    <a:cubicBezTo>
                      <a:pt x="480" y="301"/>
                      <a:pt x="484" y="291"/>
                      <a:pt x="486" y="281"/>
                    </a:cubicBezTo>
                    <a:cubicBezTo>
                      <a:pt x="484" y="280"/>
                      <a:pt x="408" y="270"/>
                      <a:pt x="405" y="270"/>
                    </a:cubicBezTo>
                    <a:close/>
                    <a:moveTo>
                      <a:pt x="157" y="281"/>
                    </a:moveTo>
                    <a:cubicBezTo>
                      <a:pt x="157" y="281"/>
                      <a:pt x="156" y="281"/>
                      <a:pt x="156" y="281"/>
                    </a:cubicBezTo>
                    <a:cubicBezTo>
                      <a:pt x="156" y="283"/>
                      <a:pt x="157" y="285"/>
                      <a:pt x="157" y="287"/>
                    </a:cubicBezTo>
                    <a:cubicBezTo>
                      <a:pt x="163" y="304"/>
                      <a:pt x="168" y="321"/>
                      <a:pt x="173" y="339"/>
                    </a:cubicBezTo>
                    <a:cubicBezTo>
                      <a:pt x="179" y="356"/>
                      <a:pt x="184" y="373"/>
                      <a:pt x="189" y="389"/>
                    </a:cubicBezTo>
                    <a:cubicBezTo>
                      <a:pt x="190" y="393"/>
                      <a:pt x="191" y="396"/>
                      <a:pt x="192" y="400"/>
                    </a:cubicBezTo>
                    <a:cubicBezTo>
                      <a:pt x="193" y="399"/>
                      <a:pt x="193" y="398"/>
                      <a:pt x="193" y="398"/>
                    </a:cubicBezTo>
                    <a:cubicBezTo>
                      <a:pt x="197" y="386"/>
                      <a:pt x="201" y="375"/>
                      <a:pt x="205" y="363"/>
                    </a:cubicBezTo>
                    <a:cubicBezTo>
                      <a:pt x="212" y="344"/>
                      <a:pt x="219" y="325"/>
                      <a:pt x="225" y="306"/>
                    </a:cubicBezTo>
                    <a:cubicBezTo>
                      <a:pt x="229" y="294"/>
                      <a:pt x="233" y="283"/>
                      <a:pt x="237" y="271"/>
                    </a:cubicBezTo>
                    <a:cubicBezTo>
                      <a:pt x="238" y="271"/>
                      <a:pt x="238" y="270"/>
                      <a:pt x="238" y="270"/>
                    </a:cubicBezTo>
                    <a:cubicBezTo>
                      <a:pt x="211" y="273"/>
                      <a:pt x="184" y="277"/>
                      <a:pt x="157" y="281"/>
                    </a:cubicBezTo>
                    <a:close/>
                    <a:moveTo>
                      <a:pt x="90" y="296"/>
                    </a:moveTo>
                    <a:cubicBezTo>
                      <a:pt x="88" y="310"/>
                      <a:pt x="86" y="324"/>
                      <a:pt x="84" y="338"/>
                    </a:cubicBezTo>
                    <a:cubicBezTo>
                      <a:pt x="83" y="349"/>
                      <a:pt x="81" y="360"/>
                      <a:pt x="79" y="372"/>
                    </a:cubicBezTo>
                    <a:cubicBezTo>
                      <a:pt x="79" y="377"/>
                      <a:pt x="78" y="382"/>
                      <a:pt x="77" y="387"/>
                    </a:cubicBezTo>
                    <a:cubicBezTo>
                      <a:pt x="77" y="390"/>
                      <a:pt x="77" y="390"/>
                      <a:pt x="80" y="390"/>
                    </a:cubicBezTo>
                    <a:cubicBezTo>
                      <a:pt x="89" y="393"/>
                      <a:pt x="99" y="395"/>
                      <a:pt x="109" y="397"/>
                    </a:cubicBezTo>
                    <a:cubicBezTo>
                      <a:pt x="122" y="400"/>
                      <a:pt x="134" y="403"/>
                      <a:pt x="146" y="405"/>
                    </a:cubicBezTo>
                    <a:cubicBezTo>
                      <a:pt x="156" y="408"/>
                      <a:pt x="165" y="410"/>
                      <a:pt x="174" y="412"/>
                    </a:cubicBezTo>
                    <a:cubicBezTo>
                      <a:pt x="175" y="412"/>
                      <a:pt x="175" y="412"/>
                      <a:pt x="176" y="412"/>
                    </a:cubicBezTo>
                    <a:cubicBezTo>
                      <a:pt x="148" y="372"/>
                      <a:pt x="120" y="332"/>
                      <a:pt x="92" y="292"/>
                    </a:cubicBezTo>
                    <a:cubicBezTo>
                      <a:pt x="92" y="292"/>
                      <a:pt x="91" y="292"/>
                      <a:pt x="91" y="292"/>
                    </a:cubicBezTo>
                    <a:cubicBezTo>
                      <a:pt x="91" y="293"/>
                      <a:pt x="91" y="295"/>
                      <a:pt x="90" y="296"/>
                    </a:cubicBezTo>
                    <a:close/>
                    <a:moveTo>
                      <a:pt x="470" y="411"/>
                    </a:moveTo>
                    <a:cubicBezTo>
                      <a:pt x="484" y="408"/>
                      <a:pt x="498" y="405"/>
                      <a:pt x="512" y="402"/>
                    </a:cubicBezTo>
                    <a:cubicBezTo>
                      <a:pt x="529" y="398"/>
                      <a:pt x="545" y="394"/>
                      <a:pt x="562" y="390"/>
                    </a:cubicBezTo>
                    <a:cubicBezTo>
                      <a:pt x="562" y="390"/>
                      <a:pt x="563" y="390"/>
                      <a:pt x="563" y="390"/>
                    </a:cubicBezTo>
                    <a:cubicBezTo>
                      <a:pt x="565" y="390"/>
                      <a:pt x="565" y="389"/>
                      <a:pt x="565" y="387"/>
                    </a:cubicBezTo>
                    <a:cubicBezTo>
                      <a:pt x="565" y="384"/>
                      <a:pt x="564" y="380"/>
                      <a:pt x="563" y="376"/>
                    </a:cubicBezTo>
                    <a:cubicBezTo>
                      <a:pt x="561" y="363"/>
                      <a:pt x="560" y="349"/>
                      <a:pt x="558" y="336"/>
                    </a:cubicBezTo>
                    <a:cubicBezTo>
                      <a:pt x="556" y="323"/>
                      <a:pt x="554" y="310"/>
                      <a:pt x="552" y="297"/>
                    </a:cubicBezTo>
                    <a:cubicBezTo>
                      <a:pt x="552" y="296"/>
                      <a:pt x="551" y="294"/>
                      <a:pt x="551" y="291"/>
                    </a:cubicBezTo>
                    <a:cubicBezTo>
                      <a:pt x="550" y="292"/>
                      <a:pt x="550" y="293"/>
                      <a:pt x="549" y="293"/>
                    </a:cubicBezTo>
                    <a:cubicBezTo>
                      <a:pt x="544" y="300"/>
                      <a:pt x="539" y="307"/>
                      <a:pt x="535" y="314"/>
                    </a:cubicBezTo>
                    <a:cubicBezTo>
                      <a:pt x="526" y="327"/>
                      <a:pt x="517" y="340"/>
                      <a:pt x="508" y="353"/>
                    </a:cubicBezTo>
                    <a:cubicBezTo>
                      <a:pt x="501" y="362"/>
                      <a:pt x="495" y="370"/>
                      <a:pt x="489" y="379"/>
                    </a:cubicBezTo>
                    <a:cubicBezTo>
                      <a:pt x="483" y="389"/>
                      <a:pt x="476" y="398"/>
                      <a:pt x="469" y="408"/>
                    </a:cubicBezTo>
                    <a:cubicBezTo>
                      <a:pt x="469" y="409"/>
                      <a:pt x="468" y="410"/>
                      <a:pt x="467" y="411"/>
                    </a:cubicBezTo>
                    <a:cubicBezTo>
                      <a:pt x="467" y="411"/>
                      <a:pt x="468" y="411"/>
                      <a:pt x="468" y="412"/>
                    </a:cubicBezTo>
                    <a:cubicBezTo>
                      <a:pt x="469" y="412"/>
                      <a:pt x="469" y="411"/>
                      <a:pt x="470" y="411"/>
                    </a:cubicBezTo>
                    <a:close/>
                    <a:moveTo>
                      <a:pt x="616" y="314"/>
                    </a:moveTo>
                    <a:cubicBezTo>
                      <a:pt x="616" y="299"/>
                      <a:pt x="617" y="284"/>
                      <a:pt x="617" y="269"/>
                    </a:cubicBezTo>
                    <a:cubicBezTo>
                      <a:pt x="617" y="267"/>
                      <a:pt x="616" y="265"/>
                      <a:pt x="616" y="263"/>
                    </a:cubicBezTo>
                    <a:cubicBezTo>
                      <a:pt x="609" y="246"/>
                      <a:pt x="602" y="229"/>
                      <a:pt x="596" y="212"/>
                    </a:cubicBezTo>
                    <a:cubicBezTo>
                      <a:pt x="594" y="208"/>
                      <a:pt x="593" y="204"/>
                      <a:pt x="591" y="200"/>
                    </a:cubicBezTo>
                    <a:cubicBezTo>
                      <a:pt x="591" y="199"/>
                      <a:pt x="590" y="198"/>
                      <a:pt x="588" y="198"/>
                    </a:cubicBezTo>
                    <a:cubicBezTo>
                      <a:pt x="582" y="198"/>
                      <a:pt x="575" y="197"/>
                      <a:pt x="568" y="197"/>
                    </a:cubicBezTo>
                    <a:cubicBezTo>
                      <a:pt x="567" y="197"/>
                      <a:pt x="566" y="197"/>
                      <a:pt x="566" y="199"/>
                    </a:cubicBezTo>
                    <a:cubicBezTo>
                      <a:pt x="565" y="202"/>
                      <a:pt x="565" y="205"/>
                      <a:pt x="564" y="209"/>
                    </a:cubicBezTo>
                    <a:cubicBezTo>
                      <a:pt x="563" y="218"/>
                      <a:pt x="562" y="226"/>
                      <a:pt x="560" y="235"/>
                    </a:cubicBezTo>
                    <a:cubicBezTo>
                      <a:pt x="559" y="245"/>
                      <a:pt x="557" y="254"/>
                      <a:pt x="556" y="264"/>
                    </a:cubicBezTo>
                    <a:cubicBezTo>
                      <a:pt x="556" y="265"/>
                      <a:pt x="556" y="266"/>
                      <a:pt x="556" y="268"/>
                    </a:cubicBezTo>
                    <a:cubicBezTo>
                      <a:pt x="561" y="276"/>
                      <a:pt x="566" y="284"/>
                      <a:pt x="570" y="293"/>
                    </a:cubicBezTo>
                    <a:cubicBezTo>
                      <a:pt x="572" y="297"/>
                      <a:pt x="575" y="299"/>
                      <a:pt x="580" y="301"/>
                    </a:cubicBezTo>
                    <a:cubicBezTo>
                      <a:pt x="587" y="304"/>
                      <a:pt x="594" y="307"/>
                      <a:pt x="601" y="310"/>
                    </a:cubicBezTo>
                    <a:cubicBezTo>
                      <a:pt x="605" y="312"/>
                      <a:pt x="609" y="314"/>
                      <a:pt x="613" y="315"/>
                    </a:cubicBezTo>
                    <a:cubicBezTo>
                      <a:pt x="614" y="316"/>
                      <a:pt x="615" y="316"/>
                      <a:pt x="616" y="317"/>
                    </a:cubicBezTo>
                    <a:cubicBezTo>
                      <a:pt x="616" y="315"/>
                      <a:pt x="616" y="314"/>
                      <a:pt x="616" y="314"/>
                    </a:cubicBezTo>
                    <a:close/>
                    <a:moveTo>
                      <a:pt x="31" y="315"/>
                    </a:moveTo>
                    <a:cubicBezTo>
                      <a:pt x="42" y="310"/>
                      <a:pt x="53" y="305"/>
                      <a:pt x="65" y="300"/>
                    </a:cubicBezTo>
                    <a:cubicBezTo>
                      <a:pt x="68" y="299"/>
                      <a:pt x="70" y="297"/>
                      <a:pt x="71" y="294"/>
                    </a:cubicBezTo>
                    <a:cubicBezTo>
                      <a:pt x="76" y="285"/>
                      <a:pt x="81" y="277"/>
                      <a:pt x="85" y="268"/>
                    </a:cubicBezTo>
                    <a:cubicBezTo>
                      <a:pt x="86" y="267"/>
                      <a:pt x="87" y="265"/>
                      <a:pt x="86" y="263"/>
                    </a:cubicBezTo>
                    <a:cubicBezTo>
                      <a:pt x="85" y="255"/>
                      <a:pt x="84" y="247"/>
                      <a:pt x="83" y="239"/>
                    </a:cubicBezTo>
                    <a:cubicBezTo>
                      <a:pt x="81" y="226"/>
                      <a:pt x="79" y="213"/>
                      <a:pt x="77" y="201"/>
                    </a:cubicBezTo>
                    <a:cubicBezTo>
                      <a:pt x="77" y="200"/>
                      <a:pt x="77" y="200"/>
                      <a:pt x="77" y="200"/>
                    </a:cubicBezTo>
                    <a:cubicBezTo>
                      <a:pt x="76" y="197"/>
                      <a:pt x="76" y="197"/>
                      <a:pt x="73" y="197"/>
                    </a:cubicBezTo>
                    <a:cubicBezTo>
                      <a:pt x="69" y="197"/>
                      <a:pt x="65" y="197"/>
                      <a:pt x="61" y="198"/>
                    </a:cubicBezTo>
                    <a:cubicBezTo>
                      <a:pt x="59" y="198"/>
                      <a:pt x="56" y="198"/>
                      <a:pt x="53" y="198"/>
                    </a:cubicBezTo>
                    <a:cubicBezTo>
                      <a:pt x="52" y="198"/>
                      <a:pt x="51" y="199"/>
                      <a:pt x="51" y="200"/>
                    </a:cubicBezTo>
                    <a:cubicBezTo>
                      <a:pt x="48" y="209"/>
                      <a:pt x="44" y="217"/>
                      <a:pt x="41" y="225"/>
                    </a:cubicBezTo>
                    <a:cubicBezTo>
                      <a:pt x="38" y="235"/>
                      <a:pt x="34" y="245"/>
                      <a:pt x="30" y="254"/>
                    </a:cubicBezTo>
                    <a:cubicBezTo>
                      <a:pt x="29" y="258"/>
                      <a:pt x="28" y="261"/>
                      <a:pt x="26" y="264"/>
                    </a:cubicBezTo>
                    <a:cubicBezTo>
                      <a:pt x="26" y="265"/>
                      <a:pt x="26" y="267"/>
                      <a:pt x="26" y="268"/>
                    </a:cubicBezTo>
                    <a:cubicBezTo>
                      <a:pt x="26" y="283"/>
                      <a:pt x="26" y="298"/>
                      <a:pt x="26" y="314"/>
                    </a:cubicBezTo>
                    <a:cubicBezTo>
                      <a:pt x="26" y="314"/>
                      <a:pt x="26" y="315"/>
                      <a:pt x="26" y="317"/>
                    </a:cubicBezTo>
                    <a:cubicBezTo>
                      <a:pt x="28" y="316"/>
                      <a:pt x="30" y="315"/>
                      <a:pt x="31" y="315"/>
                    </a:cubicBezTo>
                    <a:close/>
                    <a:moveTo>
                      <a:pt x="186" y="152"/>
                    </a:moveTo>
                    <a:cubicBezTo>
                      <a:pt x="199" y="144"/>
                      <a:pt x="212" y="135"/>
                      <a:pt x="224" y="126"/>
                    </a:cubicBezTo>
                    <a:cubicBezTo>
                      <a:pt x="234" y="120"/>
                      <a:pt x="244" y="113"/>
                      <a:pt x="254" y="106"/>
                    </a:cubicBezTo>
                    <a:cubicBezTo>
                      <a:pt x="261" y="102"/>
                      <a:pt x="268" y="97"/>
                      <a:pt x="274" y="93"/>
                    </a:cubicBezTo>
                    <a:cubicBezTo>
                      <a:pt x="275" y="92"/>
                      <a:pt x="275" y="92"/>
                      <a:pt x="276" y="91"/>
                    </a:cubicBezTo>
                    <a:cubicBezTo>
                      <a:pt x="276" y="91"/>
                      <a:pt x="276" y="91"/>
                      <a:pt x="276" y="90"/>
                    </a:cubicBezTo>
                    <a:cubicBezTo>
                      <a:pt x="269" y="84"/>
                      <a:pt x="261" y="78"/>
                      <a:pt x="254" y="71"/>
                    </a:cubicBezTo>
                    <a:cubicBezTo>
                      <a:pt x="252" y="69"/>
                      <a:pt x="249" y="66"/>
                      <a:pt x="246" y="64"/>
                    </a:cubicBezTo>
                    <a:cubicBezTo>
                      <a:pt x="242" y="59"/>
                      <a:pt x="242" y="59"/>
                      <a:pt x="235" y="59"/>
                    </a:cubicBezTo>
                    <a:cubicBezTo>
                      <a:pt x="231" y="58"/>
                      <a:pt x="227" y="58"/>
                      <a:pt x="223" y="58"/>
                    </a:cubicBezTo>
                    <a:cubicBezTo>
                      <a:pt x="221" y="58"/>
                      <a:pt x="221" y="58"/>
                      <a:pt x="220" y="59"/>
                    </a:cubicBezTo>
                    <a:cubicBezTo>
                      <a:pt x="220" y="61"/>
                      <a:pt x="219" y="62"/>
                      <a:pt x="218" y="63"/>
                    </a:cubicBezTo>
                    <a:cubicBezTo>
                      <a:pt x="213" y="73"/>
                      <a:pt x="208" y="84"/>
                      <a:pt x="203" y="94"/>
                    </a:cubicBezTo>
                    <a:cubicBezTo>
                      <a:pt x="198" y="106"/>
                      <a:pt x="192" y="118"/>
                      <a:pt x="186" y="130"/>
                    </a:cubicBezTo>
                    <a:cubicBezTo>
                      <a:pt x="182" y="138"/>
                      <a:pt x="178" y="146"/>
                      <a:pt x="174" y="154"/>
                    </a:cubicBezTo>
                    <a:cubicBezTo>
                      <a:pt x="174" y="155"/>
                      <a:pt x="174" y="155"/>
                      <a:pt x="174" y="156"/>
                    </a:cubicBezTo>
                    <a:cubicBezTo>
                      <a:pt x="178" y="156"/>
                      <a:pt x="182" y="155"/>
                      <a:pt x="186" y="152"/>
                    </a:cubicBezTo>
                    <a:close/>
                    <a:moveTo>
                      <a:pt x="372" y="95"/>
                    </a:moveTo>
                    <a:cubicBezTo>
                      <a:pt x="387" y="105"/>
                      <a:pt x="401" y="115"/>
                      <a:pt x="416" y="125"/>
                    </a:cubicBezTo>
                    <a:cubicBezTo>
                      <a:pt x="429" y="134"/>
                      <a:pt x="442" y="143"/>
                      <a:pt x="455" y="152"/>
                    </a:cubicBezTo>
                    <a:cubicBezTo>
                      <a:pt x="459" y="155"/>
                      <a:pt x="464" y="156"/>
                      <a:pt x="469" y="156"/>
                    </a:cubicBezTo>
                    <a:cubicBezTo>
                      <a:pt x="468" y="156"/>
                      <a:pt x="468" y="155"/>
                      <a:pt x="468" y="155"/>
                    </a:cubicBezTo>
                    <a:cubicBezTo>
                      <a:pt x="465" y="149"/>
                      <a:pt x="462" y="143"/>
                      <a:pt x="459" y="137"/>
                    </a:cubicBezTo>
                    <a:cubicBezTo>
                      <a:pt x="453" y="124"/>
                      <a:pt x="447" y="111"/>
                      <a:pt x="440" y="97"/>
                    </a:cubicBezTo>
                    <a:cubicBezTo>
                      <a:pt x="434" y="85"/>
                      <a:pt x="428" y="73"/>
                      <a:pt x="422" y="60"/>
                    </a:cubicBezTo>
                    <a:cubicBezTo>
                      <a:pt x="421" y="58"/>
                      <a:pt x="421" y="58"/>
                      <a:pt x="419" y="58"/>
                    </a:cubicBezTo>
                    <a:cubicBezTo>
                      <a:pt x="417" y="58"/>
                      <a:pt x="414" y="58"/>
                      <a:pt x="412" y="58"/>
                    </a:cubicBezTo>
                    <a:cubicBezTo>
                      <a:pt x="409" y="59"/>
                      <a:pt x="406" y="59"/>
                      <a:pt x="402" y="59"/>
                    </a:cubicBezTo>
                    <a:cubicBezTo>
                      <a:pt x="401" y="59"/>
                      <a:pt x="400" y="60"/>
                      <a:pt x="399" y="60"/>
                    </a:cubicBezTo>
                    <a:cubicBezTo>
                      <a:pt x="394" y="65"/>
                      <a:pt x="389" y="70"/>
                      <a:pt x="385" y="74"/>
                    </a:cubicBezTo>
                    <a:cubicBezTo>
                      <a:pt x="380" y="79"/>
                      <a:pt x="375" y="83"/>
                      <a:pt x="370" y="87"/>
                    </a:cubicBezTo>
                    <a:cubicBezTo>
                      <a:pt x="369" y="88"/>
                      <a:pt x="367" y="90"/>
                      <a:pt x="366" y="91"/>
                    </a:cubicBezTo>
                    <a:cubicBezTo>
                      <a:pt x="368" y="93"/>
                      <a:pt x="370" y="94"/>
                      <a:pt x="372" y="95"/>
                    </a:cubicBezTo>
                    <a:close/>
                    <a:moveTo>
                      <a:pt x="216" y="58"/>
                    </a:moveTo>
                    <a:cubicBezTo>
                      <a:pt x="215" y="58"/>
                      <a:pt x="213" y="58"/>
                      <a:pt x="212" y="58"/>
                    </a:cubicBezTo>
                    <a:cubicBezTo>
                      <a:pt x="210" y="57"/>
                      <a:pt x="208" y="58"/>
                      <a:pt x="207" y="59"/>
                    </a:cubicBezTo>
                    <a:cubicBezTo>
                      <a:pt x="186" y="73"/>
                      <a:pt x="165" y="87"/>
                      <a:pt x="144" y="101"/>
                    </a:cubicBezTo>
                    <a:cubicBezTo>
                      <a:pt x="142" y="102"/>
                      <a:pt x="141" y="104"/>
                      <a:pt x="141" y="106"/>
                    </a:cubicBezTo>
                    <a:cubicBezTo>
                      <a:pt x="139" y="117"/>
                      <a:pt x="137" y="129"/>
                      <a:pt x="136" y="140"/>
                    </a:cubicBezTo>
                    <a:cubicBezTo>
                      <a:pt x="135" y="143"/>
                      <a:pt x="135" y="147"/>
                      <a:pt x="134" y="150"/>
                    </a:cubicBezTo>
                    <a:cubicBezTo>
                      <a:pt x="134" y="151"/>
                      <a:pt x="134" y="152"/>
                      <a:pt x="134" y="154"/>
                    </a:cubicBezTo>
                    <a:cubicBezTo>
                      <a:pt x="135" y="154"/>
                      <a:pt x="136" y="154"/>
                      <a:pt x="137" y="154"/>
                    </a:cubicBezTo>
                    <a:cubicBezTo>
                      <a:pt x="141" y="155"/>
                      <a:pt x="144" y="155"/>
                      <a:pt x="148" y="155"/>
                    </a:cubicBezTo>
                    <a:cubicBezTo>
                      <a:pt x="152" y="155"/>
                      <a:pt x="155" y="156"/>
                      <a:pt x="159" y="156"/>
                    </a:cubicBezTo>
                    <a:cubicBezTo>
                      <a:pt x="163" y="156"/>
                      <a:pt x="166" y="156"/>
                      <a:pt x="170" y="157"/>
                    </a:cubicBezTo>
                    <a:cubicBezTo>
                      <a:pt x="171" y="157"/>
                      <a:pt x="172" y="156"/>
                      <a:pt x="173" y="155"/>
                    </a:cubicBezTo>
                    <a:cubicBezTo>
                      <a:pt x="176" y="148"/>
                      <a:pt x="180" y="140"/>
                      <a:pt x="183" y="133"/>
                    </a:cubicBezTo>
                    <a:cubicBezTo>
                      <a:pt x="183" y="133"/>
                      <a:pt x="184" y="132"/>
                      <a:pt x="184" y="132"/>
                    </a:cubicBezTo>
                    <a:cubicBezTo>
                      <a:pt x="188" y="123"/>
                      <a:pt x="193" y="113"/>
                      <a:pt x="198" y="104"/>
                    </a:cubicBezTo>
                    <a:cubicBezTo>
                      <a:pt x="203" y="92"/>
                      <a:pt x="209" y="81"/>
                      <a:pt x="214" y="69"/>
                    </a:cubicBezTo>
                    <a:cubicBezTo>
                      <a:pt x="216" y="66"/>
                      <a:pt x="217" y="63"/>
                      <a:pt x="218" y="60"/>
                    </a:cubicBezTo>
                    <a:cubicBezTo>
                      <a:pt x="219" y="60"/>
                      <a:pt x="219" y="59"/>
                      <a:pt x="219" y="58"/>
                    </a:cubicBezTo>
                    <a:cubicBezTo>
                      <a:pt x="218" y="58"/>
                      <a:pt x="217" y="58"/>
                      <a:pt x="216" y="58"/>
                    </a:cubicBezTo>
                    <a:close/>
                    <a:moveTo>
                      <a:pt x="424" y="60"/>
                    </a:moveTo>
                    <a:cubicBezTo>
                      <a:pt x="426" y="65"/>
                      <a:pt x="428" y="70"/>
                      <a:pt x="431" y="75"/>
                    </a:cubicBezTo>
                    <a:cubicBezTo>
                      <a:pt x="437" y="89"/>
                      <a:pt x="444" y="102"/>
                      <a:pt x="451" y="116"/>
                    </a:cubicBezTo>
                    <a:cubicBezTo>
                      <a:pt x="457" y="129"/>
                      <a:pt x="463" y="141"/>
                      <a:pt x="469" y="154"/>
                    </a:cubicBezTo>
                    <a:cubicBezTo>
                      <a:pt x="470" y="156"/>
                      <a:pt x="471" y="157"/>
                      <a:pt x="474" y="157"/>
                    </a:cubicBezTo>
                    <a:cubicBezTo>
                      <a:pt x="480" y="156"/>
                      <a:pt x="486" y="156"/>
                      <a:pt x="492" y="155"/>
                    </a:cubicBezTo>
                    <a:cubicBezTo>
                      <a:pt x="496" y="155"/>
                      <a:pt x="500" y="155"/>
                      <a:pt x="504" y="155"/>
                    </a:cubicBezTo>
                    <a:cubicBezTo>
                      <a:pt x="504" y="154"/>
                      <a:pt x="505" y="155"/>
                      <a:pt x="506" y="154"/>
                    </a:cubicBezTo>
                    <a:cubicBezTo>
                      <a:pt x="508" y="154"/>
                      <a:pt x="508" y="154"/>
                      <a:pt x="508" y="152"/>
                    </a:cubicBezTo>
                    <a:cubicBezTo>
                      <a:pt x="507" y="142"/>
                      <a:pt x="505" y="132"/>
                      <a:pt x="504" y="122"/>
                    </a:cubicBezTo>
                    <a:cubicBezTo>
                      <a:pt x="503" y="116"/>
                      <a:pt x="502" y="111"/>
                      <a:pt x="501" y="106"/>
                    </a:cubicBezTo>
                    <a:cubicBezTo>
                      <a:pt x="501" y="103"/>
                      <a:pt x="500" y="102"/>
                      <a:pt x="499" y="101"/>
                    </a:cubicBezTo>
                    <a:cubicBezTo>
                      <a:pt x="489" y="95"/>
                      <a:pt x="480" y="89"/>
                      <a:pt x="470" y="82"/>
                    </a:cubicBezTo>
                    <a:cubicBezTo>
                      <a:pt x="459" y="75"/>
                      <a:pt x="448" y="67"/>
                      <a:pt x="436" y="59"/>
                    </a:cubicBezTo>
                    <a:cubicBezTo>
                      <a:pt x="434" y="58"/>
                      <a:pt x="433" y="57"/>
                      <a:pt x="430" y="58"/>
                    </a:cubicBezTo>
                    <a:cubicBezTo>
                      <a:pt x="429" y="58"/>
                      <a:pt x="427" y="58"/>
                      <a:pt x="426" y="58"/>
                    </a:cubicBezTo>
                    <a:cubicBezTo>
                      <a:pt x="425" y="58"/>
                      <a:pt x="424" y="58"/>
                      <a:pt x="423" y="58"/>
                    </a:cubicBezTo>
                    <a:cubicBezTo>
                      <a:pt x="423" y="59"/>
                      <a:pt x="423" y="60"/>
                      <a:pt x="424" y="60"/>
                    </a:cubicBezTo>
                    <a:close/>
                    <a:moveTo>
                      <a:pt x="237" y="276"/>
                    </a:moveTo>
                    <a:cubicBezTo>
                      <a:pt x="233" y="285"/>
                      <a:pt x="230" y="295"/>
                      <a:pt x="227" y="304"/>
                    </a:cubicBezTo>
                    <a:cubicBezTo>
                      <a:pt x="220" y="323"/>
                      <a:pt x="214" y="342"/>
                      <a:pt x="207" y="361"/>
                    </a:cubicBezTo>
                    <a:cubicBezTo>
                      <a:pt x="204" y="371"/>
                      <a:pt x="200" y="382"/>
                      <a:pt x="196" y="392"/>
                    </a:cubicBezTo>
                    <a:cubicBezTo>
                      <a:pt x="195" y="394"/>
                      <a:pt x="194" y="397"/>
                      <a:pt x="194" y="399"/>
                    </a:cubicBezTo>
                    <a:cubicBezTo>
                      <a:pt x="193" y="401"/>
                      <a:pt x="193" y="402"/>
                      <a:pt x="194" y="404"/>
                    </a:cubicBezTo>
                    <a:cubicBezTo>
                      <a:pt x="194" y="407"/>
                      <a:pt x="196" y="411"/>
                      <a:pt x="197" y="415"/>
                    </a:cubicBezTo>
                    <a:cubicBezTo>
                      <a:pt x="197" y="415"/>
                      <a:pt x="197" y="415"/>
                      <a:pt x="197" y="416"/>
                    </a:cubicBezTo>
                    <a:cubicBezTo>
                      <a:pt x="198" y="415"/>
                      <a:pt x="199" y="415"/>
                      <a:pt x="199" y="414"/>
                    </a:cubicBezTo>
                    <a:cubicBezTo>
                      <a:pt x="203" y="409"/>
                      <a:pt x="206" y="403"/>
                      <a:pt x="210" y="398"/>
                    </a:cubicBezTo>
                    <a:cubicBezTo>
                      <a:pt x="219" y="385"/>
                      <a:pt x="227" y="373"/>
                      <a:pt x="236" y="360"/>
                    </a:cubicBezTo>
                    <a:cubicBezTo>
                      <a:pt x="245" y="347"/>
                      <a:pt x="254" y="334"/>
                      <a:pt x="263" y="321"/>
                    </a:cubicBezTo>
                    <a:cubicBezTo>
                      <a:pt x="264" y="319"/>
                      <a:pt x="266" y="316"/>
                      <a:pt x="267" y="314"/>
                    </a:cubicBezTo>
                    <a:cubicBezTo>
                      <a:pt x="268" y="313"/>
                      <a:pt x="268" y="312"/>
                      <a:pt x="267" y="311"/>
                    </a:cubicBezTo>
                    <a:cubicBezTo>
                      <a:pt x="258" y="298"/>
                      <a:pt x="249" y="284"/>
                      <a:pt x="240" y="271"/>
                    </a:cubicBezTo>
                    <a:cubicBezTo>
                      <a:pt x="240" y="271"/>
                      <a:pt x="239" y="271"/>
                      <a:pt x="239" y="271"/>
                    </a:cubicBezTo>
                    <a:cubicBezTo>
                      <a:pt x="238" y="273"/>
                      <a:pt x="237" y="274"/>
                      <a:pt x="237" y="276"/>
                    </a:cubicBezTo>
                    <a:close/>
                    <a:moveTo>
                      <a:pt x="446" y="413"/>
                    </a:moveTo>
                    <a:cubicBezTo>
                      <a:pt x="447" y="410"/>
                      <a:pt x="448" y="407"/>
                      <a:pt x="449" y="404"/>
                    </a:cubicBezTo>
                    <a:cubicBezTo>
                      <a:pt x="449" y="402"/>
                      <a:pt x="449" y="401"/>
                      <a:pt x="448" y="399"/>
                    </a:cubicBezTo>
                    <a:cubicBezTo>
                      <a:pt x="444" y="386"/>
                      <a:pt x="439" y="373"/>
                      <a:pt x="435" y="360"/>
                    </a:cubicBezTo>
                    <a:cubicBezTo>
                      <a:pt x="430" y="346"/>
                      <a:pt x="425" y="333"/>
                      <a:pt x="421" y="320"/>
                    </a:cubicBezTo>
                    <a:cubicBezTo>
                      <a:pt x="416" y="307"/>
                      <a:pt x="412" y="294"/>
                      <a:pt x="407" y="282"/>
                    </a:cubicBezTo>
                    <a:cubicBezTo>
                      <a:pt x="406" y="279"/>
                      <a:pt x="406" y="277"/>
                      <a:pt x="405" y="274"/>
                    </a:cubicBezTo>
                    <a:cubicBezTo>
                      <a:pt x="404" y="273"/>
                      <a:pt x="404" y="272"/>
                      <a:pt x="403" y="271"/>
                    </a:cubicBezTo>
                    <a:cubicBezTo>
                      <a:pt x="402" y="272"/>
                      <a:pt x="402" y="272"/>
                      <a:pt x="401" y="273"/>
                    </a:cubicBezTo>
                    <a:cubicBezTo>
                      <a:pt x="395" y="282"/>
                      <a:pt x="389" y="291"/>
                      <a:pt x="383" y="300"/>
                    </a:cubicBezTo>
                    <a:cubicBezTo>
                      <a:pt x="380" y="303"/>
                      <a:pt x="378" y="307"/>
                      <a:pt x="375" y="311"/>
                    </a:cubicBezTo>
                    <a:cubicBezTo>
                      <a:pt x="374" y="313"/>
                      <a:pt x="374" y="313"/>
                      <a:pt x="375" y="315"/>
                    </a:cubicBezTo>
                    <a:cubicBezTo>
                      <a:pt x="378" y="319"/>
                      <a:pt x="381" y="323"/>
                      <a:pt x="384" y="327"/>
                    </a:cubicBezTo>
                    <a:cubicBezTo>
                      <a:pt x="394" y="342"/>
                      <a:pt x="405" y="358"/>
                      <a:pt x="415" y="373"/>
                    </a:cubicBezTo>
                    <a:cubicBezTo>
                      <a:pt x="422" y="383"/>
                      <a:pt x="428" y="392"/>
                      <a:pt x="435" y="402"/>
                    </a:cubicBezTo>
                    <a:cubicBezTo>
                      <a:pt x="438" y="406"/>
                      <a:pt x="441" y="410"/>
                      <a:pt x="444" y="414"/>
                    </a:cubicBezTo>
                    <a:cubicBezTo>
                      <a:pt x="444" y="415"/>
                      <a:pt x="444" y="415"/>
                      <a:pt x="445" y="416"/>
                    </a:cubicBezTo>
                    <a:cubicBezTo>
                      <a:pt x="445" y="415"/>
                      <a:pt x="446" y="414"/>
                      <a:pt x="446" y="413"/>
                    </a:cubicBezTo>
                    <a:close/>
                    <a:moveTo>
                      <a:pt x="319" y="596"/>
                    </a:moveTo>
                    <a:cubicBezTo>
                      <a:pt x="319" y="595"/>
                      <a:pt x="319" y="595"/>
                      <a:pt x="319" y="595"/>
                    </a:cubicBezTo>
                    <a:cubicBezTo>
                      <a:pt x="319" y="594"/>
                      <a:pt x="318" y="594"/>
                      <a:pt x="318" y="593"/>
                    </a:cubicBezTo>
                    <a:cubicBezTo>
                      <a:pt x="308" y="579"/>
                      <a:pt x="298" y="565"/>
                      <a:pt x="288" y="551"/>
                    </a:cubicBezTo>
                    <a:cubicBezTo>
                      <a:pt x="285" y="546"/>
                      <a:pt x="283" y="542"/>
                      <a:pt x="280" y="538"/>
                    </a:cubicBezTo>
                    <a:cubicBezTo>
                      <a:pt x="278" y="535"/>
                      <a:pt x="278" y="535"/>
                      <a:pt x="276" y="536"/>
                    </a:cubicBezTo>
                    <a:cubicBezTo>
                      <a:pt x="263" y="539"/>
                      <a:pt x="251" y="542"/>
                      <a:pt x="238" y="546"/>
                    </a:cubicBezTo>
                    <a:cubicBezTo>
                      <a:pt x="227" y="549"/>
                      <a:pt x="216" y="552"/>
                      <a:pt x="205" y="555"/>
                    </a:cubicBezTo>
                    <a:cubicBezTo>
                      <a:pt x="197" y="557"/>
                      <a:pt x="188" y="559"/>
                      <a:pt x="180" y="561"/>
                    </a:cubicBezTo>
                    <a:cubicBezTo>
                      <a:pt x="179" y="561"/>
                      <a:pt x="179" y="562"/>
                      <a:pt x="179" y="562"/>
                    </a:cubicBezTo>
                    <a:cubicBezTo>
                      <a:pt x="179" y="562"/>
                      <a:pt x="179" y="562"/>
                      <a:pt x="179" y="562"/>
                    </a:cubicBezTo>
                    <a:cubicBezTo>
                      <a:pt x="225" y="573"/>
                      <a:pt x="272" y="585"/>
                      <a:pt x="319" y="596"/>
                    </a:cubicBezTo>
                    <a:close/>
                    <a:moveTo>
                      <a:pt x="463" y="562"/>
                    </a:moveTo>
                    <a:cubicBezTo>
                      <a:pt x="463" y="562"/>
                      <a:pt x="463" y="562"/>
                      <a:pt x="463" y="562"/>
                    </a:cubicBezTo>
                    <a:cubicBezTo>
                      <a:pt x="463" y="561"/>
                      <a:pt x="462" y="561"/>
                      <a:pt x="462" y="561"/>
                    </a:cubicBezTo>
                    <a:cubicBezTo>
                      <a:pt x="447" y="557"/>
                      <a:pt x="433" y="554"/>
                      <a:pt x="419" y="550"/>
                    </a:cubicBezTo>
                    <a:cubicBezTo>
                      <a:pt x="409" y="547"/>
                      <a:pt x="400" y="545"/>
                      <a:pt x="390" y="542"/>
                    </a:cubicBezTo>
                    <a:cubicBezTo>
                      <a:pt x="382" y="540"/>
                      <a:pt x="375" y="538"/>
                      <a:pt x="367" y="536"/>
                    </a:cubicBezTo>
                    <a:cubicBezTo>
                      <a:pt x="364" y="535"/>
                      <a:pt x="364" y="535"/>
                      <a:pt x="363" y="538"/>
                    </a:cubicBezTo>
                    <a:cubicBezTo>
                      <a:pt x="358" y="544"/>
                      <a:pt x="354" y="550"/>
                      <a:pt x="350" y="556"/>
                    </a:cubicBezTo>
                    <a:cubicBezTo>
                      <a:pt x="342" y="568"/>
                      <a:pt x="333" y="580"/>
                      <a:pt x="325" y="591"/>
                    </a:cubicBezTo>
                    <a:cubicBezTo>
                      <a:pt x="325" y="593"/>
                      <a:pt x="324" y="594"/>
                      <a:pt x="323" y="595"/>
                    </a:cubicBezTo>
                    <a:cubicBezTo>
                      <a:pt x="323" y="595"/>
                      <a:pt x="323" y="595"/>
                      <a:pt x="323" y="596"/>
                    </a:cubicBezTo>
                    <a:cubicBezTo>
                      <a:pt x="370" y="585"/>
                      <a:pt x="417" y="573"/>
                      <a:pt x="463" y="562"/>
                    </a:cubicBezTo>
                    <a:close/>
                    <a:moveTo>
                      <a:pt x="425" y="639"/>
                    </a:moveTo>
                    <a:cubicBezTo>
                      <a:pt x="439" y="614"/>
                      <a:pt x="453" y="589"/>
                      <a:pt x="468" y="565"/>
                    </a:cubicBezTo>
                    <a:cubicBezTo>
                      <a:pt x="467" y="565"/>
                      <a:pt x="467" y="565"/>
                      <a:pt x="467" y="565"/>
                    </a:cubicBezTo>
                    <a:cubicBezTo>
                      <a:pt x="467" y="565"/>
                      <a:pt x="467" y="564"/>
                      <a:pt x="467" y="564"/>
                    </a:cubicBezTo>
                    <a:cubicBezTo>
                      <a:pt x="466" y="565"/>
                      <a:pt x="465" y="565"/>
                      <a:pt x="463" y="566"/>
                    </a:cubicBezTo>
                    <a:cubicBezTo>
                      <a:pt x="428" y="581"/>
                      <a:pt x="393" y="595"/>
                      <a:pt x="357" y="610"/>
                    </a:cubicBezTo>
                    <a:cubicBezTo>
                      <a:pt x="357" y="610"/>
                      <a:pt x="357" y="611"/>
                      <a:pt x="357" y="611"/>
                    </a:cubicBezTo>
                    <a:cubicBezTo>
                      <a:pt x="379" y="620"/>
                      <a:pt x="402" y="629"/>
                      <a:pt x="425" y="639"/>
                    </a:cubicBezTo>
                    <a:close/>
                    <a:moveTo>
                      <a:pt x="218" y="639"/>
                    </a:moveTo>
                    <a:cubicBezTo>
                      <a:pt x="225" y="636"/>
                      <a:pt x="233" y="632"/>
                      <a:pt x="240" y="629"/>
                    </a:cubicBezTo>
                    <a:cubicBezTo>
                      <a:pt x="248" y="626"/>
                      <a:pt x="255" y="623"/>
                      <a:pt x="263" y="620"/>
                    </a:cubicBezTo>
                    <a:cubicBezTo>
                      <a:pt x="270" y="617"/>
                      <a:pt x="278" y="614"/>
                      <a:pt x="286" y="611"/>
                    </a:cubicBezTo>
                    <a:cubicBezTo>
                      <a:pt x="285" y="610"/>
                      <a:pt x="284" y="610"/>
                      <a:pt x="284" y="610"/>
                    </a:cubicBezTo>
                    <a:cubicBezTo>
                      <a:pt x="273" y="605"/>
                      <a:pt x="261" y="600"/>
                      <a:pt x="250" y="595"/>
                    </a:cubicBezTo>
                    <a:cubicBezTo>
                      <a:pt x="233" y="588"/>
                      <a:pt x="216" y="581"/>
                      <a:pt x="200" y="574"/>
                    </a:cubicBezTo>
                    <a:cubicBezTo>
                      <a:pt x="192" y="571"/>
                      <a:pt x="185" y="568"/>
                      <a:pt x="177" y="565"/>
                    </a:cubicBezTo>
                    <a:cubicBezTo>
                      <a:pt x="177" y="565"/>
                      <a:pt x="176" y="565"/>
                      <a:pt x="175" y="565"/>
                    </a:cubicBezTo>
                    <a:cubicBezTo>
                      <a:pt x="175" y="565"/>
                      <a:pt x="175" y="565"/>
                      <a:pt x="175" y="565"/>
                    </a:cubicBezTo>
                    <a:cubicBezTo>
                      <a:pt x="189" y="589"/>
                      <a:pt x="203" y="614"/>
                      <a:pt x="218" y="639"/>
                    </a:cubicBezTo>
                    <a:close/>
                    <a:moveTo>
                      <a:pt x="572" y="388"/>
                    </a:moveTo>
                    <a:cubicBezTo>
                      <a:pt x="583" y="386"/>
                      <a:pt x="594" y="383"/>
                      <a:pt x="605" y="381"/>
                    </a:cubicBezTo>
                    <a:cubicBezTo>
                      <a:pt x="607" y="380"/>
                      <a:pt x="609" y="379"/>
                      <a:pt x="610" y="377"/>
                    </a:cubicBezTo>
                    <a:cubicBezTo>
                      <a:pt x="613" y="373"/>
                      <a:pt x="613" y="373"/>
                      <a:pt x="610" y="367"/>
                    </a:cubicBezTo>
                    <a:cubicBezTo>
                      <a:pt x="606" y="359"/>
                      <a:pt x="601" y="351"/>
                      <a:pt x="597" y="343"/>
                    </a:cubicBezTo>
                    <a:cubicBezTo>
                      <a:pt x="591" y="333"/>
                      <a:pt x="586" y="324"/>
                      <a:pt x="580" y="314"/>
                    </a:cubicBezTo>
                    <a:cubicBezTo>
                      <a:pt x="578" y="309"/>
                      <a:pt x="576" y="305"/>
                      <a:pt x="573" y="301"/>
                    </a:cubicBezTo>
                    <a:cubicBezTo>
                      <a:pt x="573" y="299"/>
                      <a:pt x="572" y="298"/>
                      <a:pt x="570" y="298"/>
                    </a:cubicBezTo>
                    <a:cubicBezTo>
                      <a:pt x="565" y="296"/>
                      <a:pt x="560" y="293"/>
                      <a:pt x="555" y="291"/>
                    </a:cubicBezTo>
                    <a:cubicBezTo>
                      <a:pt x="554" y="291"/>
                      <a:pt x="554" y="291"/>
                      <a:pt x="553" y="291"/>
                    </a:cubicBezTo>
                    <a:cubicBezTo>
                      <a:pt x="553" y="292"/>
                      <a:pt x="552" y="293"/>
                      <a:pt x="553" y="294"/>
                    </a:cubicBezTo>
                    <a:cubicBezTo>
                      <a:pt x="555" y="307"/>
                      <a:pt x="557" y="321"/>
                      <a:pt x="559" y="335"/>
                    </a:cubicBezTo>
                    <a:cubicBezTo>
                      <a:pt x="561" y="348"/>
                      <a:pt x="562" y="361"/>
                      <a:pt x="564" y="374"/>
                    </a:cubicBezTo>
                    <a:cubicBezTo>
                      <a:pt x="565" y="378"/>
                      <a:pt x="565" y="382"/>
                      <a:pt x="566" y="386"/>
                    </a:cubicBezTo>
                    <a:cubicBezTo>
                      <a:pt x="566" y="387"/>
                      <a:pt x="566" y="388"/>
                      <a:pt x="567" y="389"/>
                    </a:cubicBezTo>
                    <a:cubicBezTo>
                      <a:pt x="569" y="389"/>
                      <a:pt x="570" y="389"/>
                      <a:pt x="572" y="388"/>
                    </a:cubicBezTo>
                    <a:close/>
                    <a:moveTo>
                      <a:pt x="86" y="292"/>
                    </a:moveTo>
                    <a:cubicBezTo>
                      <a:pt x="82" y="293"/>
                      <a:pt x="78" y="295"/>
                      <a:pt x="74" y="297"/>
                    </a:cubicBezTo>
                    <a:cubicBezTo>
                      <a:pt x="71" y="298"/>
                      <a:pt x="70" y="299"/>
                      <a:pt x="68" y="302"/>
                    </a:cubicBezTo>
                    <a:cubicBezTo>
                      <a:pt x="62" y="313"/>
                      <a:pt x="56" y="323"/>
                      <a:pt x="50" y="334"/>
                    </a:cubicBezTo>
                    <a:cubicBezTo>
                      <a:pt x="44" y="346"/>
                      <a:pt x="37" y="358"/>
                      <a:pt x="31" y="370"/>
                    </a:cubicBezTo>
                    <a:cubicBezTo>
                      <a:pt x="30" y="372"/>
                      <a:pt x="30" y="373"/>
                      <a:pt x="31" y="375"/>
                    </a:cubicBezTo>
                    <a:cubicBezTo>
                      <a:pt x="34" y="380"/>
                      <a:pt x="34" y="380"/>
                      <a:pt x="40" y="381"/>
                    </a:cubicBezTo>
                    <a:cubicBezTo>
                      <a:pt x="51" y="384"/>
                      <a:pt x="62" y="386"/>
                      <a:pt x="72" y="389"/>
                    </a:cubicBezTo>
                    <a:cubicBezTo>
                      <a:pt x="75" y="389"/>
                      <a:pt x="76" y="389"/>
                      <a:pt x="76" y="386"/>
                    </a:cubicBezTo>
                    <a:cubicBezTo>
                      <a:pt x="79" y="368"/>
                      <a:pt x="82" y="349"/>
                      <a:pt x="84" y="330"/>
                    </a:cubicBezTo>
                    <a:cubicBezTo>
                      <a:pt x="86" y="318"/>
                      <a:pt x="88" y="305"/>
                      <a:pt x="90" y="293"/>
                    </a:cubicBezTo>
                    <a:cubicBezTo>
                      <a:pt x="90" y="292"/>
                      <a:pt x="90" y="291"/>
                      <a:pt x="90" y="290"/>
                    </a:cubicBezTo>
                    <a:cubicBezTo>
                      <a:pt x="88" y="291"/>
                      <a:pt x="87" y="291"/>
                      <a:pt x="86" y="292"/>
                    </a:cubicBezTo>
                    <a:close/>
                    <a:moveTo>
                      <a:pt x="320" y="131"/>
                    </a:moveTo>
                    <a:cubicBezTo>
                      <a:pt x="319" y="130"/>
                      <a:pt x="319" y="130"/>
                      <a:pt x="318" y="129"/>
                    </a:cubicBezTo>
                    <a:cubicBezTo>
                      <a:pt x="315" y="126"/>
                      <a:pt x="311" y="122"/>
                      <a:pt x="307" y="119"/>
                    </a:cubicBezTo>
                    <a:cubicBezTo>
                      <a:pt x="302" y="114"/>
                      <a:pt x="297" y="110"/>
                      <a:pt x="292" y="105"/>
                    </a:cubicBezTo>
                    <a:cubicBezTo>
                      <a:pt x="289" y="102"/>
                      <a:pt x="286" y="100"/>
                      <a:pt x="283" y="97"/>
                    </a:cubicBezTo>
                    <a:cubicBezTo>
                      <a:pt x="282" y="96"/>
                      <a:pt x="281" y="95"/>
                      <a:pt x="279" y="94"/>
                    </a:cubicBezTo>
                    <a:cubicBezTo>
                      <a:pt x="277" y="92"/>
                      <a:pt x="277" y="92"/>
                      <a:pt x="275" y="94"/>
                    </a:cubicBezTo>
                    <a:cubicBezTo>
                      <a:pt x="257" y="106"/>
                      <a:pt x="240" y="117"/>
                      <a:pt x="222" y="129"/>
                    </a:cubicBezTo>
                    <a:cubicBezTo>
                      <a:pt x="212" y="136"/>
                      <a:pt x="202" y="143"/>
                      <a:pt x="192" y="150"/>
                    </a:cubicBezTo>
                    <a:cubicBezTo>
                      <a:pt x="190" y="151"/>
                      <a:pt x="188" y="153"/>
                      <a:pt x="186" y="154"/>
                    </a:cubicBezTo>
                    <a:cubicBezTo>
                      <a:pt x="186" y="154"/>
                      <a:pt x="186" y="154"/>
                      <a:pt x="187" y="154"/>
                    </a:cubicBezTo>
                    <a:cubicBezTo>
                      <a:pt x="231" y="147"/>
                      <a:pt x="275" y="139"/>
                      <a:pt x="320" y="131"/>
                    </a:cubicBezTo>
                    <a:close/>
                    <a:moveTo>
                      <a:pt x="455" y="154"/>
                    </a:moveTo>
                    <a:cubicBezTo>
                      <a:pt x="455" y="154"/>
                      <a:pt x="455" y="154"/>
                      <a:pt x="455" y="153"/>
                    </a:cubicBezTo>
                    <a:cubicBezTo>
                      <a:pt x="454" y="153"/>
                      <a:pt x="453" y="152"/>
                      <a:pt x="452" y="151"/>
                    </a:cubicBezTo>
                    <a:cubicBezTo>
                      <a:pt x="443" y="145"/>
                      <a:pt x="435" y="139"/>
                      <a:pt x="426" y="133"/>
                    </a:cubicBezTo>
                    <a:cubicBezTo>
                      <a:pt x="414" y="125"/>
                      <a:pt x="402" y="117"/>
                      <a:pt x="390" y="109"/>
                    </a:cubicBezTo>
                    <a:cubicBezTo>
                      <a:pt x="382" y="104"/>
                      <a:pt x="375" y="99"/>
                      <a:pt x="367" y="94"/>
                    </a:cubicBezTo>
                    <a:cubicBezTo>
                      <a:pt x="365" y="92"/>
                      <a:pt x="365" y="92"/>
                      <a:pt x="362" y="94"/>
                    </a:cubicBezTo>
                    <a:cubicBezTo>
                      <a:pt x="357" y="99"/>
                      <a:pt x="351" y="104"/>
                      <a:pt x="345" y="110"/>
                    </a:cubicBezTo>
                    <a:cubicBezTo>
                      <a:pt x="343" y="112"/>
                      <a:pt x="341" y="113"/>
                      <a:pt x="339" y="115"/>
                    </a:cubicBezTo>
                    <a:cubicBezTo>
                      <a:pt x="334" y="120"/>
                      <a:pt x="329" y="124"/>
                      <a:pt x="325" y="129"/>
                    </a:cubicBezTo>
                    <a:cubicBezTo>
                      <a:pt x="324" y="129"/>
                      <a:pt x="324" y="130"/>
                      <a:pt x="323" y="131"/>
                    </a:cubicBezTo>
                    <a:cubicBezTo>
                      <a:pt x="367" y="139"/>
                      <a:pt x="411" y="146"/>
                      <a:pt x="455" y="154"/>
                    </a:cubicBezTo>
                    <a:close/>
                    <a:moveTo>
                      <a:pt x="461" y="424"/>
                    </a:moveTo>
                    <a:cubicBezTo>
                      <a:pt x="498" y="428"/>
                      <a:pt x="535" y="433"/>
                      <a:pt x="572" y="437"/>
                    </a:cubicBezTo>
                    <a:cubicBezTo>
                      <a:pt x="572" y="436"/>
                      <a:pt x="572" y="436"/>
                      <a:pt x="572" y="436"/>
                    </a:cubicBezTo>
                    <a:cubicBezTo>
                      <a:pt x="570" y="424"/>
                      <a:pt x="569" y="413"/>
                      <a:pt x="567" y="401"/>
                    </a:cubicBezTo>
                    <a:cubicBezTo>
                      <a:pt x="567" y="399"/>
                      <a:pt x="566" y="396"/>
                      <a:pt x="566" y="393"/>
                    </a:cubicBezTo>
                    <a:cubicBezTo>
                      <a:pt x="565" y="391"/>
                      <a:pt x="565" y="391"/>
                      <a:pt x="563" y="391"/>
                    </a:cubicBezTo>
                    <a:cubicBezTo>
                      <a:pt x="559" y="392"/>
                      <a:pt x="555" y="393"/>
                      <a:pt x="552" y="394"/>
                    </a:cubicBezTo>
                    <a:cubicBezTo>
                      <a:pt x="535" y="397"/>
                      <a:pt x="519" y="401"/>
                      <a:pt x="503" y="405"/>
                    </a:cubicBezTo>
                    <a:cubicBezTo>
                      <a:pt x="491" y="408"/>
                      <a:pt x="479" y="410"/>
                      <a:pt x="467" y="413"/>
                    </a:cubicBezTo>
                    <a:cubicBezTo>
                      <a:pt x="467" y="413"/>
                      <a:pt x="466" y="413"/>
                      <a:pt x="465" y="414"/>
                    </a:cubicBezTo>
                    <a:cubicBezTo>
                      <a:pt x="463" y="417"/>
                      <a:pt x="461" y="420"/>
                      <a:pt x="459" y="423"/>
                    </a:cubicBezTo>
                    <a:cubicBezTo>
                      <a:pt x="460" y="423"/>
                      <a:pt x="460" y="424"/>
                      <a:pt x="461" y="424"/>
                    </a:cubicBezTo>
                    <a:close/>
                    <a:moveTo>
                      <a:pt x="184" y="424"/>
                    </a:moveTo>
                    <a:cubicBezTo>
                      <a:pt x="183" y="422"/>
                      <a:pt x="182" y="421"/>
                      <a:pt x="181" y="420"/>
                    </a:cubicBezTo>
                    <a:cubicBezTo>
                      <a:pt x="179" y="415"/>
                      <a:pt x="175" y="413"/>
                      <a:pt x="169" y="412"/>
                    </a:cubicBezTo>
                    <a:cubicBezTo>
                      <a:pt x="151" y="408"/>
                      <a:pt x="133" y="403"/>
                      <a:pt x="114" y="399"/>
                    </a:cubicBezTo>
                    <a:cubicBezTo>
                      <a:pt x="103" y="397"/>
                      <a:pt x="93" y="394"/>
                      <a:pt x="82" y="392"/>
                    </a:cubicBezTo>
                    <a:cubicBezTo>
                      <a:pt x="81" y="392"/>
                      <a:pt x="80" y="391"/>
                      <a:pt x="79" y="391"/>
                    </a:cubicBezTo>
                    <a:cubicBezTo>
                      <a:pt x="77" y="391"/>
                      <a:pt x="77" y="391"/>
                      <a:pt x="76" y="393"/>
                    </a:cubicBezTo>
                    <a:cubicBezTo>
                      <a:pt x="76" y="396"/>
                      <a:pt x="76" y="399"/>
                      <a:pt x="75" y="401"/>
                    </a:cubicBezTo>
                    <a:cubicBezTo>
                      <a:pt x="74" y="412"/>
                      <a:pt x="72" y="423"/>
                      <a:pt x="71" y="433"/>
                    </a:cubicBezTo>
                    <a:cubicBezTo>
                      <a:pt x="70" y="434"/>
                      <a:pt x="70" y="436"/>
                      <a:pt x="70" y="437"/>
                    </a:cubicBezTo>
                    <a:cubicBezTo>
                      <a:pt x="108" y="433"/>
                      <a:pt x="145" y="428"/>
                      <a:pt x="184" y="424"/>
                    </a:cubicBezTo>
                    <a:close/>
                    <a:moveTo>
                      <a:pt x="375" y="223"/>
                    </a:moveTo>
                    <a:cubicBezTo>
                      <a:pt x="375" y="221"/>
                      <a:pt x="325" y="137"/>
                      <a:pt x="322" y="134"/>
                    </a:cubicBezTo>
                    <a:cubicBezTo>
                      <a:pt x="321" y="136"/>
                      <a:pt x="321" y="233"/>
                      <a:pt x="322" y="235"/>
                    </a:cubicBezTo>
                    <a:cubicBezTo>
                      <a:pt x="325" y="236"/>
                      <a:pt x="373" y="225"/>
                      <a:pt x="375" y="223"/>
                    </a:cubicBezTo>
                    <a:close/>
                    <a:moveTo>
                      <a:pt x="267" y="223"/>
                    </a:moveTo>
                    <a:cubicBezTo>
                      <a:pt x="268" y="224"/>
                      <a:pt x="268" y="224"/>
                      <a:pt x="269" y="224"/>
                    </a:cubicBezTo>
                    <a:cubicBezTo>
                      <a:pt x="278" y="226"/>
                      <a:pt x="288" y="229"/>
                      <a:pt x="297" y="231"/>
                    </a:cubicBezTo>
                    <a:cubicBezTo>
                      <a:pt x="304" y="232"/>
                      <a:pt x="310" y="234"/>
                      <a:pt x="317" y="235"/>
                    </a:cubicBezTo>
                    <a:cubicBezTo>
                      <a:pt x="318" y="235"/>
                      <a:pt x="319" y="236"/>
                      <a:pt x="320" y="236"/>
                    </a:cubicBezTo>
                    <a:cubicBezTo>
                      <a:pt x="321" y="234"/>
                      <a:pt x="321" y="137"/>
                      <a:pt x="320" y="134"/>
                    </a:cubicBezTo>
                    <a:cubicBezTo>
                      <a:pt x="302" y="164"/>
                      <a:pt x="284" y="194"/>
                      <a:pt x="267" y="223"/>
                    </a:cubicBezTo>
                    <a:close/>
                    <a:moveTo>
                      <a:pt x="68" y="452"/>
                    </a:moveTo>
                    <a:cubicBezTo>
                      <a:pt x="68" y="452"/>
                      <a:pt x="68" y="452"/>
                      <a:pt x="67" y="452"/>
                    </a:cubicBezTo>
                    <a:cubicBezTo>
                      <a:pt x="67" y="453"/>
                      <a:pt x="67" y="454"/>
                      <a:pt x="67" y="455"/>
                    </a:cubicBezTo>
                    <a:cubicBezTo>
                      <a:pt x="63" y="472"/>
                      <a:pt x="60" y="489"/>
                      <a:pt x="57" y="506"/>
                    </a:cubicBezTo>
                    <a:cubicBezTo>
                      <a:pt x="57" y="508"/>
                      <a:pt x="56" y="511"/>
                      <a:pt x="56" y="514"/>
                    </a:cubicBezTo>
                    <a:cubicBezTo>
                      <a:pt x="55" y="516"/>
                      <a:pt x="55" y="517"/>
                      <a:pt x="58" y="518"/>
                    </a:cubicBezTo>
                    <a:cubicBezTo>
                      <a:pt x="65" y="521"/>
                      <a:pt x="73" y="524"/>
                      <a:pt x="80" y="526"/>
                    </a:cubicBezTo>
                    <a:cubicBezTo>
                      <a:pt x="93" y="531"/>
                      <a:pt x="106" y="537"/>
                      <a:pt x="119" y="542"/>
                    </a:cubicBezTo>
                    <a:cubicBezTo>
                      <a:pt x="120" y="542"/>
                      <a:pt x="120" y="542"/>
                      <a:pt x="121" y="542"/>
                    </a:cubicBezTo>
                    <a:cubicBezTo>
                      <a:pt x="121" y="542"/>
                      <a:pt x="121" y="542"/>
                      <a:pt x="121" y="542"/>
                    </a:cubicBezTo>
                    <a:cubicBezTo>
                      <a:pt x="104" y="512"/>
                      <a:pt x="86" y="482"/>
                      <a:pt x="68" y="452"/>
                    </a:cubicBezTo>
                    <a:close/>
                    <a:moveTo>
                      <a:pt x="587" y="517"/>
                    </a:moveTo>
                    <a:cubicBezTo>
                      <a:pt x="583" y="495"/>
                      <a:pt x="579" y="473"/>
                      <a:pt x="575" y="452"/>
                    </a:cubicBezTo>
                    <a:cubicBezTo>
                      <a:pt x="575" y="452"/>
                      <a:pt x="575" y="452"/>
                      <a:pt x="574" y="452"/>
                    </a:cubicBezTo>
                    <a:cubicBezTo>
                      <a:pt x="557" y="482"/>
                      <a:pt x="539" y="511"/>
                      <a:pt x="521" y="541"/>
                    </a:cubicBezTo>
                    <a:cubicBezTo>
                      <a:pt x="521" y="542"/>
                      <a:pt x="521" y="542"/>
                      <a:pt x="522" y="542"/>
                    </a:cubicBezTo>
                    <a:cubicBezTo>
                      <a:pt x="543" y="534"/>
                      <a:pt x="565" y="525"/>
                      <a:pt x="587" y="517"/>
                    </a:cubicBezTo>
                    <a:close/>
                    <a:moveTo>
                      <a:pt x="566" y="151"/>
                    </a:moveTo>
                    <a:cubicBezTo>
                      <a:pt x="562" y="151"/>
                      <a:pt x="558" y="152"/>
                      <a:pt x="554" y="152"/>
                    </a:cubicBezTo>
                    <a:cubicBezTo>
                      <a:pt x="550" y="152"/>
                      <a:pt x="546" y="153"/>
                      <a:pt x="542" y="153"/>
                    </a:cubicBezTo>
                    <a:cubicBezTo>
                      <a:pt x="539" y="153"/>
                      <a:pt x="536" y="153"/>
                      <a:pt x="533" y="153"/>
                    </a:cubicBezTo>
                    <a:cubicBezTo>
                      <a:pt x="527" y="154"/>
                      <a:pt x="520" y="154"/>
                      <a:pt x="514" y="155"/>
                    </a:cubicBezTo>
                    <a:cubicBezTo>
                      <a:pt x="513" y="155"/>
                      <a:pt x="513" y="155"/>
                      <a:pt x="512" y="155"/>
                    </a:cubicBezTo>
                    <a:cubicBezTo>
                      <a:pt x="510" y="155"/>
                      <a:pt x="510" y="156"/>
                      <a:pt x="510" y="158"/>
                    </a:cubicBezTo>
                    <a:cubicBezTo>
                      <a:pt x="510" y="160"/>
                      <a:pt x="511" y="163"/>
                      <a:pt x="511" y="165"/>
                    </a:cubicBezTo>
                    <a:cubicBezTo>
                      <a:pt x="512" y="173"/>
                      <a:pt x="514" y="182"/>
                      <a:pt x="515" y="190"/>
                    </a:cubicBezTo>
                    <a:cubicBezTo>
                      <a:pt x="515" y="192"/>
                      <a:pt x="515" y="192"/>
                      <a:pt x="518" y="193"/>
                    </a:cubicBezTo>
                    <a:cubicBezTo>
                      <a:pt x="526" y="193"/>
                      <a:pt x="534" y="194"/>
                      <a:pt x="542" y="194"/>
                    </a:cubicBezTo>
                    <a:cubicBezTo>
                      <a:pt x="546" y="194"/>
                      <a:pt x="550" y="195"/>
                      <a:pt x="554" y="195"/>
                    </a:cubicBezTo>
                    <a:cubicBezTo>
                      <a:pt x="557" y="195"/>
                      <a:pt x="560" y="195"/>
                      <a:pt x="562" y="195"/>
                    </a:cubicBezTo>
                    <a:cubicBezTo>
                      <a:pt x="565" y="195"/>
                      <a:pt x="565" y="195"/>
                      <a:pt x="566" y="192"/>
                    </a:cubicBezTo>
                    <a:cubicBezTo>
                      <a:pt x="568" y="180"/>
                      <a:pt x="570" y="168"/>
                      <a:pt x="571" y="155"/>
                    </a:cubicBezTo>
                    <a:cubicBezTo>
                      <a:pt x="572" y="154"/>
                      <a:pt x="572" y="153"/>
                      <a:pt x="572" y="151"/>
                    </a:cubicBezTo>
                    <a:cubicBezTo>
                      <a:pt x="570" y="151"/>
                      <a:pt x="568" y="151"/>
                      <a:pt x="566" y="151"/>
                    </a:cubicBezTo>
                    <a:close/>
                    <a:moveTo>
                      <a:pt x="93" y="194"/>
                    </a:moveTo>
                    <a:cubicBezTo>
                      <a:pt x="97" y="194"/>
                      <a:pt x="101" y="194"/>
                      <a:pt x="104" y="194"/>
                    </a:cubicBezTo>
                    <a:cubicBezTo>
                      <a:pt x="111" y="193"/>
                      <a:pt x="118" y="193"/>
                      <a:pt x="125" y="193"/>
                    </a:cubicBezTo>
                    <a:cubicBezTo>
                      <a:pt x="127" y="193"/>
                      <a:pt x="127" y="192"/>
                      <a:pt x="128" y="190"/>
                    </a:cubicBezTo>
                    <a:cubicBezTo>
                      <a:pt x="128" y="186"/>
                      <a:pt x="129" y="182"/>
                      <a:pt x="129" y="179"/>
                    </a:cubicBezTo>
                    <a:cubicBezTo>
                      <a:pt x="130" y="172"/>
                      <a:pt x="131" y="165"/>
                      <a:pt x="132" y="158"/>
                    </a:cubicBezTo>
                    <a:cubicBezTo>
                      <a:pt x="132" y="156"/>
                      <a:pt x="132" y="155"/>
                      <a:pt x="129" y="155"/>
                    </a:cubicBezTo>
                    <a:cubicBezTo>
                      <a:pt x="127" y="154"/>
                      <a:pt x="124" y="154"/>
                      <a:pt x="121" y="154"/>
                    </a:cubicBezTo>
                    <a:cubicBezTo>
                      <a:pt x="115" y="154"/>
                      <a:pt x="108" y="153"/>
                      <a:pt x="102" y="153"/>
                    </a:cubicBezTo>
                    <a:cubicBezTo>
                      <a:pt x="95" y="153"/>
                      <a:pt x="89" y="152"/>
                      <a:pt x="83" y="151"/>
                    </a:cubicBezTo>
                    <a:cubicBezTo>
                      <a:pt x="80" y="151"/>
                      <a:pt x="76" y="151"/>
                      <a:pt x="73" y="151"/>
                    </a:cubicBezTo>
                    <a:cubicBezTo>
                      <a:pt x="71" y="151"/>
                      <a:pt x="70" y="151"/>
                      <a:pt x="71" y="154"/>
                    </a:cubicBezTo>
                    <a:cubicBezTo>
                      <a:pt x="72" y="165"/>
                      <a:pt x="74" y="177"/>
                      <a:pt x="76" y="189"/>
                    </a:cubicBezTo>
                    <a:cubicBezTo>
                      <a:pt x="76" y="190"/>
                      <a:pt x="76" y="192"/>
                      <a:pt x="77" y="193"/>
                    </a:cubicBezTo>
                    <a:cubicBezTo>
                      <a:pt x="77" y="195"/>
                      <a:pt x="77" y="195"/>
                      <a:pt x="80" y="195"/>
                    </a:cubicBezTo>
                    <a:cubicBezTo>
                      <a:pt x="80" y="195"/>
                      <a:pt x="80" y="195"/>
                      <a:pt x="81" y="195"/>
                    </a:cubicBezTo>
                    <a:cubicBezTo>
                      <a:pt x="85" y="195"/>
                      <a:pt x="89" y="195"/>
                      <a:pt x="93" y="194"/>
                    </a:cubicBezTo>
                    <a:close/>
                    <a:moveTo>
                      <a:pt x="326" y="242"/>
                    </a:moveTo>
                    <a:cubicBezTo>
                      <a:pt x="331" y="250"/>
                      <a:pt x="336" y="258"/>
                      <a:pt x="342" y="266"/>
                    </a:cubicBezTo>
                    <a:cubicBezTo>
                      <a:pt x="343" y="268"/>
                      <a:pt x="344" y="268"/>
                      <a:pt x="347" y="268"/>
                    </a:cubicBezTo>
                    <a:cubicBezTo>
                      <a:pt x="364" y="268"/>
                      <a:pt x="382" y="268"/>
                      <a:pt x="399" y="268"/>
                    </a:cubicBezTo>
                    <a:cubicBezTo>
                      <a:pt x="400" y="268"/>
                      <a:pt x="401" y="268"/>
                      <a:pt x="402" y="268"/>
                    </a:cubicBezTo>
                    <a:cubicBezTo>
                      <a:pt x="402" y="267"/>
                      <a:pt x="401" y="266"/>
                      <a:pt x="401" y="265"/>
                    </a:cubicBezTo>
                    <a:cubicBezTo>
                      <a:pt x="393" y="253"/>
                      <a:pt x="386" y="240"/>
                      <a:pt x="378" y="228"/>
                    </a:cubicBezTo>
                    <a:cubicBezTo>
                      <a:pt x="376" y="225"/>
                      <a:pt x="376" y="225"/>
                      <a:pt x="373" y="225"/>
                    </a:cubicBezTo>
                    <a:cubicBezTo>
                      <a:pt x="358" y="229"/>
                      <a:pt x="342" y="232"/>
                      <a:pt x="327" y="236"/>
                    </a:cubicBezTo>
                    <a:cubicBezTo>
                      <a:pt x="325" y="236"/>
                      <a:pt x="324" y="237"/>
                      <a:pt x="322" y="237"/>
                    </a:cubicBezTo>
                    <a:cubicBezTo>
                      <a:pt x="323" y="239"/>
                      <a:pt x="324" y="241"/>
                      <a:pt x="326" y="242"/>
                    </a:cubicBezTo>
                    <a:close/>
                    <a:moveTo>
                      <a:pt x="317" y="236"/>
                    </a:moveTo>
                    <a:cubicBezTo>
                      <a:pt x="302" y="233"/>
                      <a:pt x="288" y="230"/>
                      <a:pt x="274" y="226"/>
                    </a:cubicBezTo>
                    <a:cubicBezTo>
                      <a:pt x="272" y="226"/>
                      <a:pt x="270" y="226"/>
                      <a:pt x="268" y="225"/>
                    </a:cubicBezTo>
                    <a:cubicBezTo>
                      <a:pt x="266" y="225"/>
                      <a:pt x="266" y="225"/>
                      <a:pt x="265" y="227"/>
                    </a:cubicBezTo>
                    <a:cubicBezTo>
                      <a:pt x="257" y="240"/>
                      <a:pt x="249" y="252"/>
                      <a:pt x="242" y="265"/>
                    </a:cubicBezTo>
                    <a:cubicBezTo>
                      <a:pt x="241" y="266"/>
                      <a:pt x="241" y="267"/>
                      <a:pt x="240" y="268"/>
                    </a:cubicBezTo>
                    <a:cubicBezTo>
                      <a:pt x="241" y="268"/>
                      <a:pt x="242" y="268"/>
                      <a:pt x="243" y="268"/>
                    </a:cubicBezTo>
                    <a:cubicBezTo>
                      <a:pt x="261" y="268"/>
                      <a:pt x="278" y="268"/>
                      <a:pt x="296" y="268"/>
                    </a:cubicBezTo>
                    <a:cubicBezTo>
                      <a:pt x="298" y="268"/>
                      <a:pt x="299" y="268"/>
                      <a:pt x="300" y="266"/>
                    </a:cubicBezTo>
                    <a:cubicBezTo>
                      <a:pt x="306" y="257"/>
                      <a:pt x="313" y="248"/>
                      <a:pt x="319" y="239"/>
                    </a:cubicBezTo>
                    <a:cubicBezTo>
                      <a:pt x="319" y="239"/>
                      <a:pt x="319" y="238"/>
                      <a:pt x="320" y="237"/>
                    </a:cubicBezTo>
                    <a:cubicBezTo>
                      <a:pt x="319" y="237"/>
                      <a:pt x="318" y="236"/>
                      <a:pt x="317" y="236"/>
                    </a:cubicBezTo>
                    <a:close/>
                    <a:moveTo>
                      <a:pt x="229" y="463"/>
                    </a:moveTo>
                    <a:cubicBezTo>
                      <a:pt x="233" y="469"/>
                      <a:pt x="237" y="475"/>
                      <a:pt x="241" y="481"/>
                    </a:cubicBezTo>
                    <a:cubicBezTo>
                      <a:pt x="251" y="494"/>
                      <a:pt x="260" y="508"/>
                      <a:pt x="270" y="522"/>
                    </a:cubicBezTo>
                    <a:cubicBezTo>
                      <a:pt x="272" y="525"/>
                      <a:pt x="275" y="529"/>
                      <a:pt x="277" y="532"/>
                    </a:cubicBezTo>
                    <a:cubicBezTo>
                      <a:pt x="278" y="534"/>
                      <a:pt x="278" y="534"/>
                      <a:pt x="281" y="534"/>
                    </a:cubicBezTo>
                    <a:cubicBezTo>
                      <a:pt x="292" y="531"/>
                      <a:pt x="302" y="528"/>
                      <a:pt x="313" y="525"/>
                    </a:cubicBezTo>
                    <a:cubicBezTo>
                      <a:pt x="315" y="525"/>
                      <a:pt x="317" y="524"/>
                      <a:pt x="319" y="523"/>
                    </a:cubicBezTo>
                    <a:cubicBezTo>
                      <a:pt x="319" y="523"/>
                      <a:pt x="319" y="523"/>
                      <a:pt x="319" y="523"/>
                    </a:cubicBezTo>
                    <a:cubicBezTo>
                      <a:pt x="287" y="499"/>
                      <a:pt x="255" y="476"/>
                      <a:pt x="222" y="452"/>
                    </a:cubicBezTo>
                    <a:cubicBezTo>
                      <a:pt x="222" y="452"/>
                      <a:pt x="222" y="452"/>
                      <a:pt x="222" y="452"/>
                    </a:cubicBezTo>
                    <a:cubicBezTo>
                      <a:pt x="224" y="456"/>
                      <a:pt x="227" y="459"/>
                      <a:pt x="229" y="463"/>
                    </a:cubicBezTo>
                    <a:close/>
                    <a:moveTo>
                      <a:pt x="330" y="525"/>
                    </a:moveTo>
                    <a:cubicBezTo>
                      <a:pt x="340" y="528"/>
                      <a:pt x="351" y="531"/>
                      <a:pt x="361" y="533"/>
                    </a:cubicBezTo>
                    <a:cubicBezTo>
                      <a:pt x="364" y="534"/>
                      <a:pt x="364" y="534"/>
                      <a:pt x="365" y="532"/>
                    </a:cubicBezTo>
                    <a:cubicBezTo>
                      <a:pt x="375" y="518"/>
                      <a:pt x="385" y="504"/>
                      <a:pt x="394" y="490"/>
                    </a:cubicBezTo>
                    <a:cubicBezTo>
                      <a:pt x="402" y="478"/>
                      <a:pt x="410" y="467"/>
                      <a:pt x="418" y="455"/>
                    </a:cubicBezTo>
                    <a:cubicBezTo>
                      <a:pt x="419" y="454"/>
                      <a:pt x="419" y="453"/>
                      <a:pt x="420" y="453"/>
                    </a:cubicBezTo>
                    <a:cubicBezTo>
                      <a:pt x="420" y="453"/>
                      <a:pt x="420" y="452"/>
                      <a:pt x="419" y="452"/>
                    </a:cubicBezTo>
                    <a:cubicBezTo>
                      <a:pt x="387" y="476"/>
                      <a:pt x="355" y="499"/>
                      <a:pt x="322" y="523"/>
                    </a:cubicBezTo>
                    <a:cubicBezTo>
                      <a:pt x="325" y="524"/>
                      <a:pt x="328" y="525"/>
                      <a:pt x="330" y="525"/>
                    </a:cubicBezTo>
                    <a:close/>
                    <a:moveTo>
                      <a:pt x="92" y="288"/>
                    </a:moveTo>
                    <a:cubicBezTo>
                      <a:pt x="94" y="288"/>
                      <a:pt x="95" y="288"/>
                      <a:pt x="96" y="288"/>
                    </a:cubicBezTo>
                    <a:cubicBezTo>
                      <a:pt x="108" y="286"/>
                      <a:pt x="119" y="285"/>
                      <a:pt x="130" y="283"/>
                    </a:cubicBezTo>
                    <a:cubicBezTo>
                      <a:pt x="137" y="282"/>
                      <a:pt x="144" y="282"/>
                      <a:pt x="151" y="281"/>
                    </a:cubicBezTo>
                    <a:cubicBezTo>
                      <a:pt x="152" y="280"/>
                      <a:pt x="153" y="280"/>
                      <a:pt x="154" y="280"/>
                    </a:cubicBezTo>
                    <a:cubicBezTo>
                      <a:pt x="148" y="259"/>
                      <a:pt x="142" y="240"/>
                      <a:pt x="135" y="220"/>
                    </a:cubicBezTo>
                    <a:cubicBezTo>
                      <a:pt x="135" y="220"/>
                      <a:pt x="135" y="219"/>
                      <a:pt x="134" y="219"/>
                    </a:cubicBezTo>
                    <a:cubicBezTo>
                      <a:pt x="120" y="242"/>
                      <a:pt x="106" y="265"/>
                      <a:pt x="92" y="288"/>
                    </a:cubicBezTo>
                    <a:close/>
                    <a:moveTo>
                      <a:pt x="550" y="288"/>
                    </a:moveTo>
                    <a:cubicBezTo>
                      <a:pt x="549" y="285"/>
                      <a:pt x="509" y="221"/>
                      <a:pt x="507" y="220"/>
                    </a:cubicBezTo>
                    <a:cubicBezTo>
                      <a:pt x="506" y="221"/>
                      <a:pt x="489" y="276"/>
                      <a:pt x="489" y="280"/>
                    </a:cubicBezTo>
                    <a:cubicBezTo>
                      <a:pt x="509" y="283"/>
                      <a:pt x="529" y="286"/>
                      <a:pt x="550" y="288"/>
                    </a:cubicBezTo>
                    <a:close/>
                    <a:moveTo>
                      <a:pt x="322" y="5"/>
                    </a:moveTo>
                    <a:cubicBezTo>
                      <a:pt x="322" y="17"/>
                      <a:pt x="322" y="29"/>
                      <a:pt x="322" y="41"/>
                    </a:cubicBezTo>
                    <a:cubicBezTo>
                      <a:pt x="322" y="44"/>
                      <a:pt x="322" y="44"/>
                      <a:pt x="325" y="44"/>
                    </a:cubicBezTo>
                    <a:cubicBezTo>
                      <a:pt x="348" y="44"/>
                      <a:pt x="371" y="44"/>
                      <a:pt x="395" y="44"/>
                    </a:cubicBezTo>
                    <a:cubicBezTo>
                      <a:pt x="399" y="44"/>
                      <a:pt x="404" y="44"/>
                      <a:pt x="409" y="44"/>
                    </a:cubicBezTo>
                    <a:cubicBezTo>
                      <a:pt x="410" y="44"/>
                      <a:pt x="411" y="44"/>
                      <a:pt x="412" y="44"/>
                    </a:cubicBezTo>
                    <a:cubicBezTo>
                      <a:pt x="412" y="44"/>
                      <a:pt x="412" y="44"/>
                      <a:pt x="412" y="44"/>
                    </a:cubicBezTo>
                    <a:cubicBezTo>
                      <a:pt x="382" y="30"/>
                      <a:pt x="352" y="16"/>
                      <a:pt x="322" y="1"/>
                    </a:cubicBezTo>
                    <a:cubicBezTo>
                      <a:pt x="322" y="3"/>
                      <a:pt x="322" y="4"/>
                      <a:pt x="322" y="5"/>
                    </a:cubicBezTo>
                    <a:close/>
                    <a:moveTo>
                      <a:pt x="233" y="44"/>
                    </a:moveTo>
                    <a:cubicBezTo>
                      <a:pt x="261" y="44"/>
                      <a:pt x="289" y="44"/>
                      <a:pt x="316" y="44"/>
                    </a:cubicBezTo>
                    <a:cubicBezTo>
                      <a:pt x="320" y="44"/>
                      <a:pt x="320" y="44"/>
                      <a:pt x="320" y="40"/>
                    </a:cubicBezTo>
                    <a:cubicBezTo>
                      <a:pt x="320" y="29"/>
                      <a:pt x="320" y="17"/>
                      <a:pt x="320" y="5"/>
                    </a:cubicBezTo>
                    <a:cubicBezTo>
                      <a:pt x="320" y="4"/>
                      <a:pt x="320" y="3"/>
                      <a:pt x="320" y="2"/>
                    </a:cubicBezTo>
                    <a:cubicBezTo>
                      <a:pt x="319" y="2"/>
                      <a:pt x="319" y="2"/>
                      <a:pt x="318" y="2"/>
                    </a:cubicBezTo>
                    <a:cubicBezTo>
                      <a:pt x="312" y="5"/>
                      <a:pt x="306" y="8"/>
                      <a:pt x="301" y="11"/>
                    </a:cubicBezTo>
                    <a:cubicBezTo>
                      <a:pt x="287" y="17"/>
                      <a:pt x="273" y="24"/>
                      <a:pt x="259" y="31"/>
                    </a:cubicBezTo>
                    <a:cubicBezTo>
                      <a:pt x="250" y="35"/>
                      <a:pt x="241" y="39"/>
                      <a:pt x="233" y="43"/>
                    </a:cubicBezTo>
                    <a:cubicBezTo>
                      <a:pt x="232" y="43"/>
                      <a:pt x="231" y="43"/>
                      <a:pt x="231" y="44"/>
                    </a:cubicBezTo>
                    <a:cubicBezTo>
                      <a:pt x="231" y="44"/>
                      <a:pt x="231" y="44"/>
                      <a:pt x="231" y="44"/>
                    </a:cubicBezTo>
                    <a:cubicBezTo>
                      <a:pt x="232" y="44"/>
                      <a:pt x="233" y="44"/>
                      <a:pt x="233" y="44"/>
                    </a:cubicBezTo>
                    <a:close/>
                    <a:moveTo>
                      <a:pt x="182" y="449"/>
                    </a:moveTo>
                    <a:cubicBezTo>
                      <a:pt x="182" y="449"/>
                      <a:pt x="182" y="449"/>
                      <a:pt x="181" y="449"/>
                    </a:cubicBezTo>
                    <a:cubicBezTo>
                      <a:pt x="181" y="450"/>
                      <a:pt x="181" y="450"/>
                      <a:pt x="181" y="451"/>
                    </a:cubicBezTo>
                    <a:cubicBezTo>
                      <a:pt x="176" y="460"/>
                      <a:pt x="171" y="469"/>
                      <a:pt x="166" y="479"/>
                    </a:cubicBezTo>
                    <a:cubicBezTo>
                      <a:pt x="160" y="491"/>
                      <a:pt x="154" y="502"/>
                      <a:pt x="147" y="514"/>
                    </a:cubicBezTo>
                    <a:cubicBezTo>
                      <a:pt x="146" y="517"/>
                      <a:pt x="145" y="520"/>
                      <a:pt x="143" y="522"/>
                    </a:cubicBezTo>
                    <a:cubicBezTo>
                      <a:pt x="142" y="524"/>
                      <a:pt x="142" y="525"/>
                      <a:pt x="144" y="527"/>
                    </a:cubicBezTo>
                    <a:cubicBezTo>
                      <a:pt x="151" y="536"/>
                      <a:pt x="158" y="545"/>
                      <a:pt x="166" y="553"/>
                    </a:cubicBezTo>
                    <a:cubicBezTo>
                      <a:pt x="168" y="556"/>
                      <a:pt x="170" y="558"/>
                      <a:pt x="172" y="560"/>
                    </a:cubicBezTo>
                    <a:cubicBezTo>
                      <a:pt x="172" y="560"/>
                      <a:pt x="172" y="560"/>
                      <a:pt x="172" y="560"/>
                    </a:cubicBezTo>
                    <a:cubicBezTo>
                      <a:pt x="176" y="523"/>
                      <a:pt x="179" y="486"/>
                      <a:pt x="182" y="449"/>
                    </a:cubicBezTo>
                    <a:close/>
                    <a:moveTo>
                      <a:pt x="470" y="561"/>
                    </a:moveTo>
                    <a:cubicBezTo>
                      <a:pt x="471" y="560"/>
                      <a:pt x="472" y="559"/>
                      <a:pt x="472" y="558"/>
                    </a:cubicBezTo>
                    <a:cubicBezTo>
                      <a:pt x="481" y="548"/>
                      <a:pt x="489" y="538"/>
                      <a:pt x="498" y="527"/>
                    </a:cubicBezTo>
                    <a:cubicBezTo>
                      <a:pt x="498" y="527"/>
                      <a:pt x="499" y="527"/>
                      <a:pt x="499" y="526"/>
                    </a:cubicBezTo>
                    <a:cubicBezTo>
                      <a:pt x="500" y="525"/>
                      <a:pt x="500" y="524"/>
                      <a:pt x="499" y="523"/>
                    </a:cubicBezTo>
                    <a:cubicBezTo>
                      <a:pt x="496" y="517"/>
                      <a:pt x="494" y="512"/>
                      <a:pt x="491" y="506"/>
                    </a:cubicBezTo>
                    <a:cubicBezTo>
                      <a:pt x="488" y="501"/>
                      <a:pt x="485" y="496"/>
                      <a:pt x="483" y="491"/>
                    </a:cubicBezTo>
                    <a:cubicBezTo>
                      <a:pt x="480" y="485"/>
                      <a:pt x="476" y="479"/>
                      <a:pt x="473" y="472"/>
                    </a:cubicBezTo>
                    <a:cubicBezTo>
                      <a:pt x="469" y="465"/>
                      <a:pt x="465" y="457"/>
                      <a:pt x="461" y="450"/>
                    </a:cubicBezTo>
                    <a:cubicBezTo>
                      <a:pt x="461" y="449"/>
                      <a:pt x="461" y="449"/>
                      <a:pt x="460" y="448"/>
                    </a:cubicBezTo>
                    <a:cubicBezTo>
                      <a:pt x="463" y="486"/>
                      <a:pt x="467" y="523"/>
                      <a:pt x="470" y="561"/>
                    </a:cubicBezTo>
                    <a:close/>
                    <a:moveTo>
                      <a:pt x="564" y="449"/>
                    </a:moveTo>
                    <a:cubicBezTo>
                      <a:pt x="559" y="456"/>
                      <a:pt x="553" y="463"/>
                      <a:pt x="547" y="470"/>
                    </a:cubicBezTo>
                    <a:cubicBezTo>
                      <a:pt x="542" y="476"/>
                      <a:pt x="538" y="481"/>
                      <a:pt x="533" y="487"/>
                    </a:cubicBezTo>
                    <a:cubicBezTo>
                      <a:pt x="527" y="494"/>
                      <a:pt x="522" y="501"/>
                      <a:pt x="516" y="507"/>
                    </a:cubicBezTo>
                    <a:cubicBezTo>
                      <a:pt x="512" y="513"/>
                      <a:pt x="507" y="518"/>
                      <a:pt x="503" y="523"/>
                    </a:cubicBezTo>
                    <a:cubicBezTo>
                      <a:pt x="502" y="524"/>
                      <a:pt x="502" y="525"/>
                      <a:pt x="503" y="526"/>
                    </a:cubicBezTo>
                    <a:cubicBezTo>
                      <a:pt x="504" y="529"/>
                      <a:pt x="505" y="531"/>
                      <a:pt x="506" y="534"/>
                    </a:cubicBezTo>
                    <a:cubicBezTo>
                      <a:pt x="508" y="537"/>
                      <a:pt x="510" y="540"/>
                      <a:pt x="511" y="543"/>
                    </a:cubicBezTo>
                    <a:cubicBezTo>
                      <a:pt x="512" y="545"/>
                      <a:pt x="513" y="545"/>
                      <a:pt x="515" y="545"/>
                    </a:cubicBezTo>
                    <a:cubicBezTo>
                      <a:pt x="517" y="544"/>
                      <a:pt x="519" y="542"/>
                      <a:pt x="520" y="540"/>
                    </a:cubicBezTo>
                    <a:cubicBezTo>
                      <a:pt x="527" y="529"/>
                      <a:pt x="534" y="517"/>
                      <a:pt x="540" y="506"/>
                    </a:cubicBezTo>
                    <a:cubicBezTo>
                      <a:pt x="551" y="488"/>
                      <a:pt x="562" y="469"/>
                      <a:pt x="573" y="451"/>
                    </a:cubicBezTo>
                    <a:cubicBezTo>
                      <a:pt x="574" y="450"/>
                      <a:pt x="574" y="448"/>
                      <a:pt x="574" y="446"/>
                    </a:cubicBezTo>
                    <a:cubicBezTo>
                      <a:pt x="573" y="444"/>
                      <a:pt x="573" y="442"/>
                      <a:pt x="573" y="440"/>
                    </a:cubicBezTo>
                    <a:cubicBezTo>
                      <a:pt x="572" y="440"/>
                      <a:pt x="572" y="440"/>
                      <a:pt x="572" y="440"/>
                    </a:cubicBezTo>
                    <a:cubicBezTo>
                      <a:pt x="569" y="443"/>
                      <a:pt x="567" y="446"/>
                      <a:pt x="564" y="449"/>
                    </a:cubicBezTo>
                    <a:close/>
                    <a:moveTo>
                      <a:pt x="68" y="448"/>
                    </a:moveTo>
                    <a:cubicBezTo>
                      <a:pt x="68" y="449"/>
                      <a:pt x="69" y="451"/>
                      <a:pt x="69" y="452"/>
                    </a:cubicBezTo>
                    <a:cubicBezTo>
                      <a:pt x="78" y="466"/>
                      <a:pt x="87" y="481"/>
                      <a:pt x="95" y="495"/>
                    </a:cubicBezTo>
                    <a:cubicBezTo>
                      <a:pt x="104" y="510"/>
                      <a:pt x="113" y="525"/>
                      <a:pt x="122" y="541"/>
                    </a:cubicBezTo>
                    <a:cubicBezTo>
                      <a:pt x="124" y="543"/>
                      <a:pt x="126" y="544"/>
                      <a:pt x="128" y="545"/>
                    </a:cubicBezTo>
                    <a:cubicBezTo>
                      <a:pt x="129" y="545"/>
                      <a:pt x="130" y="545"/>
                      <a:pt x="131" y="544"/>
                    </a:cubicBezTo>
                    <a:cubicBezTo>
                      <a:pt x="134" y="538"/>
                      <a:pt x="137" y="532"/>
                      <a:pt x="140" y="526"/>
                    </a:cubicBezTo>
                    <a:cubicBezTo>
                      <a:pt x="140" y="525"/>
                      <a:pt x="140" y="524"/>
                      <a:pt x="139" y="523"/>
                    </a:cubicBezTo>
                    <a:cubicBezTo>
                      <a:pt x="137" y="521"/>
                      <a:pt x="135" y="518"/>
                      <a:pt x="133" y="516"/>
                    </a:cubicBezTo>
                    <a:cubicBezTo>
                      <a:pt x="127" y="509"/>
                      <a:pt x="121" y="502"/>
                      <a:pt x="116" y="495"/>
                    </a:cubicBezTo>
                    <a:cubicBezTo>
                      <a:pt x="109" y="487"/>
                      <a:pt x="102" y="479"/>
                      <a:pt x="96" y="471"/>
                    </a:cubicBezTo>
                    <a:cubicBezTo>
                      <a:pt x="90" y="463"/>
                      <a:pt x="83" y="456"/>
                      <a:pt x="77" y="448"/>
                    </a:cubicBezTo>
                    <a:cubicBezTo>
                      <a:pt x="75" y="446"/>
                      <a:pt x="73" y="443"/>
                      <a:pt x="71" y="441"/>
                    </a:cubicBezTo>
                    <a:cubicBezTo>
                      <a:pt x="71" y="441"/>
                      <a:pt x="70" y="440"/>
                      <a:pt x="70" y="440"/>
                    </a:cubicBezTo>
                    <a:cubicBezTo>
                      <a:pt x="69" y="443"/>
                      <a:pt x="68" y="446"/>
                      <a:pt x="68" y="448"/>
                    </a:cubicBezTo>
                    <a:close/>
                    <a:moveTo>
                      <a:pt x="565" y="197"/>
                    </a:moveTo>
                    <a:cubicBezTo>
                      <a:pt x="557" y="196"/>
                      <a:pt x="549" y="196"/>
                      <a:pt x="540" y="195"/>
                    </a:cubicBezTo>
                    <a:cubicBezTo>
                      <a:pt x="532" y="194"/>
                      <a:pt x="524" y="194"/>
                      <a:pt x="516" y="193"/>
                    </a:cubicBezTo>
                    <a:cubicBezTo>
                      <a:pt x="516" y="194"/>
                      <a:pt x="516" y="195"/>
                      <a:pt x="517" y="195"/>
                    </a:cubicBezTo>
                    <a:cubicBezTo>
                      <a:pt x="529" y="218"/>
                      <a:pt x="541" y="240"/>
                      <a:pt x="554" y="263"/>
                    </a:cubicBezTo>
                    <a:cubicBezTo>
                      <a:pt x="554" y="263"/>
                      <a:pt x="555" y="263"/>
                      <a:pt x="555" y="263"/>
                    </a:cubicBezTo>
                    <a:cubicBezTo>
                      <a:pt x="558" y="241"/>
                      <a:pt x="562" y="219"/>
                      <a:pt x="565" y="197"/>
                    </a:cubicBezTo>
                    <a:close/>
                    <a:moveTo>
                      <a:pt x="107" y="195"/>
                    </a:moveTo>
                    <a:cubicBezTo>
                      <a:pt x="103" y="195"/>
                      <a:pt x="100" y="195"/>
                      <a:pt x="97" y="195"/>
                    </a:cubicBezTo>
                    <a:cubicBezTo>
                      <a:pt x="93" y="196"/>
                      <a:pt x="88" y="196"/>
                      <a:pt x="84" y="196"/>
                    </a:cubicBezTo>
                    <a:cubicBezTo>
                      <a:pt x="83" y="196"/>
                      <a:pt x="81" y="196"/>
                      <a:pt x="79" y="196"/>
                    </a:cubicBezTo>
                    <a:cubicBezTo>
                      <a:pt x="78" y="197"/>
                      <a:pt x="77" y="197"/>
                      <a:pt x="77" y="199"/>
                    </a:cubicBezTo>
                    <a:cubicBezTo>
                      <a:pt x="78" y="202"/>
                      <a:pt x="78" y="205"/>
                      <a:pt x="79" y="208"/>
                    </a:cubicBezTo>
                    <a:cubicBezTo>
                      <a:pt x="82" y="226"/>
                      <a:pt x="84" y="243"/>
                      <a:pt x="87" y="261"/>
                    </a:cubicBezTo>
                    <a:cubicBezTo>
                      <a:pt x="87" y="262"/>
                      <a:pt x="87" y="262"/>
                      <a:pt x="88" y="264"/>
                    </a:cubicBezTo>
                    <a:cubicBezTo>
                      <a:pt x="101" y="240"/>
                      <a:pt x="114" y="217"/>
                      <a:pt x="126" y="194"/>
                    </a:cubicBezTo>
                    <a:cubicBezTo>
                      <a:pt x="126" y="194"/>
                      <a:pt x="126" y="194"/>
                      <a:pt x="126" y="193"/>
                    </a:cubicBezTo>
                    <a:cubicBezTo>
                      <a:pt x="119" y="194"/>
                      <a:pt x="113" y="194"/>
                      <a:pt x="107" y="195"/>
                    </a:cubicBezTo>
                    <a:close/>
                    <a:moveTo>
                      <a:pt x="55" y="509"/>
                    </a:moveTo>
                    <a:cubicBezTo>
                      <a:pt x="58" y="498"/>
                      <a:pt x="60" y="486"/>
                      <a:pt x="62" y="475"/>
                    </a:cubicBezTo>
                    <a:cubicBezTo>
                      <a:pt x="63" y="467"/>
                      <a:pt x="65" y="459"/>
                      <a:pt x="66" y="451"/>
                    </a:cubicBezTo>
                    <a:cubicBezTo>
                      <a:pt x="66" y="450"/>
                      <a:pt x="66" y="449"/>
                      <a:pt x="66" y="448"/>
                    </a:cubicBezTo>
                    <a:cubicBezTo>
                      <a:pt x="58" y="435"/>
                      <a:pt x="51" y="423"/>
                      <a:pt x="43" y="410"/>
                    </a:cubicBezTo>
                    <a:cubicBezTo>
                      <a:pt x="39" y="402"/>
                      <a:pt x="34" y="394"/>
                      <a:pt x="29" y="386"/>
                    </a:cubicBezTo>
                    <a:cubicBezTo>
                      <a:pt x="28" y="385"/>
                      <a:pt x="28" y="385"/>
                      <a:pt x="28" y="384"/>
                    </a:cubicBezTo>
                    <a:cubicBezTo>
                      <a:pt x="28" y="386"/>
                      <a:pt x="36" y="430"/>
                      <a:pt x="41" y="449"/>
                    </a:cubicBezTo>
                    <a:cubicBezTo>
                      <a:pt x="45" y="470"/>
                      <a:pt x="50" y="491"/>
                      <a:pt x="54" y="513"/>
                    </a:cubicBezTo>
                    <a:cubicBezTo>
                      <a:pt x="54" y="513"/>
                      <a:pt x="54" y="513"/>
                      <a:pt x="55" y="513"/>
                    </a:cubicBezTo>
                    <a:cubicBezTo>
                      <a:pt x="55" y="511"/>
                      <a:pt x="55" y="510"/>
                      <a:pt x="55" y="509"/>
                    </a:cubicBezTo>
                    <a:close/>
                    <a:moveTo>
                      <a:pt x="613" y="386"/>
                    </a:moveTo>
                    <a:cubicBezTo>
                      <a:pt x="605" y="401"/>
                      <a:pt x="596" y="415"/>
                      <a:pt x="587" y="430"/>
                    </a:cubicBezTo>
                    <a:cubicBezTo>
                      <a:pt x="584" y="436"/>
                      <a:pt x="581" y="441"/>
                      <a:pt x="577" y="446"/>
                    </a:cubicBezTo>
                    <a:cubicBezTo>
                      <a:pt x="576" y="448"/>
                      <a:pt x="576" y="450"/>
                      <a:pt x="576" y="453"/>
                    </a:cubicBezTo>
                    <a:cubicBezTo>
                      <a:pt x="577" y="457"/>
                      <a:pt x="578" y="461"/>
                      <a:pt x="578" y="465"/>
                    </a:cubicBezTo>
                    <a:cubicBezTo>
                      <a:pt x="581" y="480"/>
                      <a:pt x="584" y="494"/>
                      <a:pt x="587" y="509"/>
                    </a:cubicBezTo>
                    <a:cubicBezTo>
                      <a:pt x="587" y="510"/>
                      <a:pt x="587" y="511"/>
                      <a:pt x="588" y="512"/>
                    </a:cubicBezTo>
                    <a:cubicBezTo>
                      <a:pt x="589" y="510"/>
                      <a:pt x="615" y="388"/>
                      <a:pt x="615" y="384"/>
                    </a:cubicBezTo>
                    <a:cubicBezTo>
                      <a:pt x="614" y="385"/>
                      <a:pt x="614" y="385"/>
                      <a:pt x="613" y="386"/>
                    </a:cubicBezTo>
                    <a:close/>
                    <a:moveTo>
                      <a:pt x="76" y="150"/>
                    </a:moveTo>
                    <a:cubicBezTo>
                      <a:pt x="78" y="150"/>
                      <a:pt x="80" y="151"/>
                      <a:pt x="83" y="151"/>
                    </a:cubicBezTo>
                    <a:cubicBezTo>
                      <a:pt x="87" y="151"/>
                      <a:pt x="90" y="151"/>
                      <a:pt x="94" y="151"/>
                    </a:cubicBezTo>
                    <a:cubicBezTo>
                      <a:pt x="98" y="152"/>
                      <a:pt x="101" y="152"/>
                      <a:pt x="105" y="152"/>
                    </a:cubicBezTo>
                    <a:cubicBezTo>
                      <a:pt x="108" y="152"/>
                      <a:pt x="111" y="153"/>
                      <a:pt x="114" y="153"/>
                    </a:cubicBezTo>
                    <a:cubicBezTo>
                      <a:pt x="117" y="153"/>
                      <a:pt x="121" y="153"/>
                      <a:pt x="124" y="153"/>
                    </a:cubicBezTo>
                    <a:cubicBezTo>
                      <a:pt x="126" y="154"/>
                      <a:pt x="128" y="154"/>
                      <a:pt x="130" y="154"/>
                    </a:cubicBezTo>
                    <a:cubicBezTo>
                      <a:pt x="132" y="154"/>
                      <a:pt x="133" y="154"/>
                      <a:pt x="133" y="151"/>
                    </a:cubicBezTo>
                    <a:cubicBezTo>
                      <a:pt x="135" y="137"/>
                      <a:pt x="137" y="122"/>
                      <a:pt x="139" y="108"/>
                    </a:cubicBezTo>
                    <a:cubicBezTo>
                      <a:pt x="140" y="106"/>
                      <a:pt x="140" y="105"/>
                      <a:pt x="140" y="104"/>
                    </a:cubicBezTo>
                    <a:cubicBezTo>
                      <a:pt x="117" y="119"/>
                      <a:pt x="95" y="134"/>
                      <a:pt x="72" y="149"/>
                    </a:cubicBezTo>
                    <a:cubicBezTo>
                      <a:pt x="72" y="149"/>
                      <a:pt x="72" y="149"/>
                      <a:pt x="72" y="150"/>
                    </a:cubicBezTo>
                    <a:cubicBezTo>
                      <a:pt x="73" y="150"/>
                      <a:pt x="74" y="150"/>
                      <a:pt x="76" y="150"/>
                    </a:cubicBezTo>
                    <a:close/>
                    <a:moveTo>
                      <a:pt x="503" y="105"/>
                    </a:moveTo>
                    <a:cubicBezTo>
                      <a:pt x="503" y="106"/>
                      <a:pt x="503" y="108"/>
                      <a:pt x="503" y="109"/>
                    </a:cubicBezTo>
                    <a:cubicBezTo>
                      <a:pt x="505" y="123"/>
                      <a:pt x="507" y="136"/>
                      <a:pt x="509" y="150"/>
                    </a:cubicBezTo>
                    <a:cubicBezTo>
                      <a:pt x="509" y="150"/>
                      <a:pt x="509" y="150"/>
                      <a:pt x="509" y="151"/>
                    </a:cubicBezTo>
                    <a:cubicBezTo>
                      <a:pt x="510" y="154"/>
                      <a:pt x="510" y="154"/>
                      <a:pt x="513" y="154"/>
                    </a:cubicBezTo>
                    <a:cubicBezTo>
                      <a:pt x="518" y="153"/>
                      <a:pt x="523" y="153"/>
                      <a:pt x="527" y="153"/>
                    </a:cubicBezTo>
                    <a:cubicBezTo>
                      <a:pt x="531" y="153"/>
                      <a:pt x="534" y="152"/>
                      <a:pt x="538" y="152"/>
                    </a:cubicBezTo>
                    <a:cubicBezTo>
                      <a:pt x="541" y="152"/>
                      <a:pt x="544" y="152"/>
                      <a:pt x="547" y="151"/>
                    </a:cubicBezTo>
                    <a:cubicBezTo>
                      <a:pt x="550" y="151"/>
                      <a:pt x="554" y="151"/>
                      <a:pt x="557" y="151"/>
                    </a:cubicBezTo>
                    <a:cubicBezTo>
                      <a:pt x="561" y="151"/>
                      <a:pt x="564" y="150"/>
                      <a:pt x="567" y="150"/>
                    </a:cubicBezTo>
                    <a:cubicBezTo>
                      <a:pt x="568" y="150"/>
                      <a:pt x="569" y="150"/>
                      <a:pt x="570" y="150"/>
                    </a:cubicBezTo>
                    <a:cubicBezTo>
                      <a:pt x="568" y="147"/>
                      <a:pt x="505" y="105"/>
                      <a:pt x="503" y="105"/>
                    </a:cubicBezTo>
                    <a:close/>
                    <a:moveTo>
                      <a:pt x="413" y="412"/>
                    </a:moveTo>
                    <a:cubicBezTo>
                      <a:pt x="391" y="407"/>
                      <a:pt x="369" y="401"/>
                      <a:pt x="346" y="395"/>
                    </a:cubicBezTo>
                    <a:cubicBezTo>
                      <a:pt x="340" y="393"/>
                      <a:pt x="333" y="391"/>
                      <a:pt x="326" y="390"/>
                    </a:cubicBezTo>
                    <a:cubicBezTo>
                      <a:pt x="325" y="389"/>
                      <a:pt x="325" y="389"/>
                      <a:pt x="324" y="389"/>
                    </a:cubicBezTo>
                    <a:cubicBezTo>
                      <a:pt x="322" y="389"/>
                      <a:pt x="322" y="389"/>
                      <a:pt x="322" y="391"/>
                    </a:cubicBezTo>
                    <a:cubicBezTo>
                      <a:pt x="322" y="397"/>
                      <a:pt x="322" y="403"/>
                      <a:pt x="322" y="410"/>
                    </a:cubicBezTo>
                    <a:cubicBezTo>
                      <a:pt x="322" y="411"/>
                      <a:pt x="321" y="413"/>
                      <a:pt x="322" y="415"/>
                    </a:cubicBezTo>
                    <a:cubicBezTo>
                      <a:pt x="322" y="417"/>
                      <a:pt x="322" y="417"/>
                      <a:pt x="324" y="417"/>
                    </a:cubicBezTo>
                    <a:cubicBezTo>
                      <a:pt x="324" y="417"/>
                      <a:pt x="325" y="417"/>
                      <a:pt x="325" y="417"/>
                    </a:cubicBezTo>
                    <a:cubicBezTo>
                      <a:pt x="359" y="417"/>
                      <a:pt x="393" y="417"/>
                      <a:pt x="426" y="417"/>
                    </a:cubicBezTo>
                    <a:cubicBezTo>
                      <a:pt x="427" y="417"/>
                      <a:pt x="427" y="417"/>
                      <a:pt x="428" y="417"/>
                    </a:cubicBezTo>
                    <a:cubicBezTo>
                      <a:pt x="428" y="417"/>
                      <a:pt x="428" y="417"/>
                      <a:pt x="428" y="417"/>
                    </a:cubicBezTo>
                    <a:cubicBezTo>
                      <a:pt x="423" y="415"/>
                      <a:pt x="418" y="414"/>
                      <a:pt x="413" y="412"/>
                    </a:cubicBezTo>
                    <a:close/>
                    <a:moveTo>
                      <a:pt x="214" y="417"/>
                    </a:moveTo>
                    <a:cubicBezTo>
                      <a:pt x="215" y="417"/>
                      <a:pt x="215" y="417"/>
                      <a:pt x="216" y="417"/>
                    </a:cubicBezTo>
                    <a:cubicBezTo>
                      <a:pt x="250" y="417"/>
                      <a:pt x="283" y="417"/>
                      <a:pt x="316" y="417"/>
                    </a:cubicBezTo>
                    <a:cubicBezTo>
                      <a:pt x="320" y="417"/>
                      <a:pt x="320" y="417"/>
                      <a:pt x="320" y="413"/>
                    </a:cubicBezTo>
                    <a:cubicBezTo>
                      <a:pt x="320" y="406"/>
                      <a:pt x="320" y="399"/>
                      <a:pt x="320" y="392"/>
                    </a:cubicBezTo>
                    <a:cubicBezTo>
                      <a:pt x="320" y="391"/>
                      <a:pt x="320" y="390"/>
                      <a:pt x="320" y="389"/>
                    </a:cubicBezTo>
                    <a:cubicBezTo>
                      <a:pt x="284" y="398"/>
                      <a:pt x="249" y="407"/>
                      <a:pt x="214" y="417"/>
                    </a:cubicBezTo>
                    <a:close/>
                    <a:moveTo>
                      <a:pt x="177" y="563"/>
                    </a:moveTo>
                    <a:cubicBezTo>
                      <a:pt x="177" y="563"/>
                      <a:pt x="177" y="564"/>
                      <a:pt x="177" y="564"/>
                    </a:cubicBezTo>
                    <a:cubicBezTo>
                      <a:pt x="180" y="565"/>
                      <a:pt x="184" y="567"/>
                      <a:pt x="187" y="568"/>
                    </a:cubicBezTo>
                    <a:cubicBezTo>
                      <a:pt x="205" y="576"/>
                      <a:pt x="223" y="583"/>
                      <a:pt x="241" y="590"/>
                    </a:cubicBezTo>
                    <a:cubicBezTo>
                      <a:pt x="256" y="597"/>
                      <a:pt x="271" y="603"/>
                      <a:pt x="286" y="609"/>
                    </a:cubicBezTo>
                    <a:cubicBezTo>
                      <a:pt x="287" y="610"/>
                      <a:pt x="288" y="610"/>
                      <a:pt x="289" y="609"/>
                    </a:cubicBezTo>
                    <a:cubicBezTo>
                      <a:pt x="299" y="605"/>
                      <a:pt x="308" y="602"/>
                      <a:pt x="317" y="598"/>
                    </a:cubicBezTo>
                    <a:cubicBezTo>
                      <a:pt x="317" y="598"/>
                      <a:pt x="318" y="597"/>
                      <a:pt x="318" y="597"/>
                    </a:cubicBezTo>
                    <a:cubicBezTo>
                      <a:pt x="318" y="597"/>
                      <a:pt x="318" y="597"/>
                      <a:pt x="318" y="597"/>
                    </a:cubicBezTo>
                    <a:cubicBezTo>
                      <a:pt x="271" y="586"/>
                      <a:pt x="224" y="574"/>
                      <a:pt x="177" y="563"/>
                    </a:cubicBezTo>
                    <a:close/>
                    <a:moveTo>
                      <a:pt x="324" y="597"/>
                    </a:moveTo>
                    <a:cubicBezTo>
                      <a:pt x="325" y="597"/>
                      <a:pt x="325" y="598"/>
                      <a:pt x="325" y="598"/>
                    </a:cubicBezTo>
                    <a:cubicBezTo>
                      <a:pt x="334" y="602"/>
                      <a:pt x="343" y="605"/>
                      <a:pt x="353" y="609"/>
                    </a:cubicBezTo>
                    <a:cubicBezTo>
                      <a:pt x="354" y="610"/>
                      <a:pt x="355" y="610"/>
                      <a:pt x="357" y="609"/>
                    </a:cubicBezTo>
                    <a:cubicBezTo>
                      <a:pt x="369" y="604"/>
                      <a:pt x="381" y="599"/>
                      <a:pt x="394" y="594"/>
                    </a:cubicBezTo>
                    <a:cubicBezTo>
                      <a:pt x="405" y="589"/>
                      <a:pt x="416" y="584"/>
                      <a:pt x="427" y="580"/>
                    </a:cubicBezTo>
                    <a:cubicBezTo>
                      <a:pt x="440" y="574"/>
                      <a:pt x="453" y="569"/>
                      <a:pt x="467" y="563"/>
                    </a:cubicBezTo>
                    <a:cubicBezTo>
                      <a:pt x="467" y="563"/>
                      <a:pt x="467" y="563"/>
                      <a:pt x="466" y="563"/>
                    </a:cubicBezTo>
                    <a:cubicBezTo>
                      <a:pt x="419" y="574"/>
                      <a:pt x="372" y="585"/>
                      <a:pt x="324" y="597"/>
                    </a:cubicBezTo>
                    <a:close/>
                    <a:moveTo>
                      <a:pt x="241" y="265"/>
                    </a:moveTo>
                    <a:cubicBezTo>
                      <a:pt x="248" y="252"/>
                      <a:pt x="256" y="240"/>
                      <a:pt x="263" y="227"/>
                    </a:cubicBezTo>
                    <a:cubicBezTo>
                      <a:pt x="263" y="227"/>
                      <a:pt x="264" y="227"/>
                      <a:pt x="264" y="226"/>
                    </a:cubicBezTo>
                    <a:cubicBezTo>
                      <a:pt x="264" y="225"/>
                      <a:pt x="264" y="224"/>
                      <a:pt x="263" y="224"/>
                    </a:cubicBezTo>
                    <a:cubicBezTo>
                      <a:pt x="261" y="224"/>
                      <a:pt x="259" y="223"/>
                      <a:pt x="257" y="223"/>
                    </a:cubicBezTo>
                    <a:cubicBezTo>
                      <a:pt x="241" y="219"/>
                      <a:pt x="224" y="215"/>
                      <a:pt x="207" y="211"/>
                    </a:cubicBezTo>
                    <a:cubicBezTo>
                      <a:pt x="207" y="211"/>
                      <a:pt x="206" y="211"/>
                      <a:pt x="206" y="211"/>
                    </a:cubicBezTo>
                    <a:cubicBezTo>
                      <a:pt x="205" y="213"/>
                      <a:pt x="206" y="213"/>
                      <a:pt x="207" y="214"/>
                    </a:cubicBezTo>
                    <a:cubicBezTo>
                      <a:pt x="209" y="219"/>
                      <a:pt x="212" y="223"/>
                      <a:pt x="215" y="228"/>
                    </a:cubicBezTo>
                    <a:cubicBezTo>
                      <a:pt x="222" y="240"/>
                      <a:pt x="229" y="252"/>
                      <a:pt x="236" y="264"/>
                    </a:cubicBezTo>
                    <a:cubicBezTo>
                      <a:pt x="237" y="265"/>
                      <a:pt x="238" y="266"/>
                      <a:pt x="239" y="268"/>
                    </a:cubicBezTo>
                    <a:cubicBezTo>
                      <a:pt x="240" y="267"/>
                      <a:pt x="240" y="266"/>
                      <a:pt x="241" y="265"/>
                    </a:cubicBezTo>
                    <a:close/>
                    <a:moveTo>
                      <a:pt x="378" y="224"/>
                    </a:moveTo>
                    <a:cubicBezTo>
                      <a:pt x="380" y="230"/>
                      <a:pt x="383" y="234"/>
                      <a:pt x="386" y="239"/>
                    </a:cubicBezTo>
                    <a:cubicBezTo>
                      <a:pt x="389" y="244"/>
                      <a:pt x="392" y="248"/>
                      <a:pt x="394" y="253"/>
                    </a:cubicBezTo>
                    <a:cubicBezTo>
                      <a:pt x="397" y="258"/>
                      <a:pt x="400" y="263"/>
                      <a:pt x="403" y="267"/>
                    </a:cubicBezTo>
                    <a:cubicBezTo>
                      <a:pt x="404" y="267"/>
                      <a:pt x="405" y="266"/>
                      <a:pt x="405" y="265"/>
                    </a:cubicBezTo>
                    <a:cubicBezTo>
                      <a:pt x="413" y="251"/>
                      <a:pt x="422" y="238"/>
                      <a:pt x="430" y="224"/>
                    </a:cubicBezTo>
                    <a:cubicBezTo>
                      <a:pt x="432" y="220"/>
                      <a:pt x="434" y="217"/>
                      <a:pt x="436" y="213"/>
                    </a:cubicBezTo>
                    <a:cubicBezTo>
                      <a:pt x="436" y="213"/>
                      <a:pt x="437" y="212"/>
                      <a:pt x="437" y="211"/>
                    </a:cubicBezTo>
                    <a:cubicBezTo>
                      <a:pt x="417" y="215"/>
                      <a:pt x="397" y="220"/>
                      <a:pt x="378" y="224"/>
                    </a:cubicBezTo>
                    <a:close/>
                    <a:moveTo>
                      <a:pt x="322" y="524"/>
                    </a:moveTo>
                    <a:cubicBezTo>
                      <a:pt x="322" y="525"/>
                      <a:pt x="322" y="526"/>
                      <a:pt x="322" y="527"/>
                    </a:cubicBezTo>
                    <a:cubicBezTo>
                      <a:pt x="322" y="538"/>
                      <a:pt x="322" y="548"/>
                      <a:pt x="322" y="558"/>
                    </a:cubicBezTo>
                    <a:cubicBezTo>
                      <a:pt x="322" y="569"/>
                      <a:pt x="322" y="580"/>
                      <a:pt x="322" y="591"/>
                    </a:cubicBezTo>
                    <a:cubicBezTo>
                      <a:pt x="322" y="592"/>
                      <a:pt x="322" y="593"/>
                      <a:pt x="322" y="594"/>
                    </a:cubicBezTo>
                    <a:cubicBezTo>
                      <a:pt x="323" y="594"/>
                      <a:pt x="324" y="592"/>
                      <a:pt x="324" y="592"/>
                    </a:cubicBezTo>
                    <a:cubicBezTo>
                      <a:pt x="332" y="580"/>
                      <a:pt x="340" y="569"/>
                      <a:pt x="347" y="558"/>
                    </a:cubicBezTo>
                    <a:cubicBezTo>
                      <a:pt x="352" y="551"/>
                      <a:pt x="356" y="545"/>
                      <a:pt x="361" y="538"/>
                    </a:cubicBezTo>
                    <a:cubicBezTo>
                      <a:pt x="362" y="537"/>
                      <a:pt x="362" y="536"/>
                      <a:pt x="363" y="535"/>
                    </a:cubicBezTo>
                    <a:cubicBezTo>
                      <a:pt x="349" y="531"/>
                      <a:pt x="336" y="528"/>
                      <a:pt x="322" y="524"/>
                    </a:cubicBezTo>
                    <a:close/>
                    <a:moveTo>
                      <a:pt x="204" y="627"/>
                    </a:moveTo>
                    <a:cubicBezTo>
                      <a:pt x="192" y="616"/>
                      <a:pt x="181" y="604"/>
                      <a:pt x="170" y="593"/>
                    </a:cubicBezTo>
                    <a:cubicBezTo>
                      <a:pt x="156" y="580"/>
                      <a:pt x="143" y="566"/>
                      <a:pt x="129" y="553"/>
                    </a:cubicBezTo>
                    <a:cubicBezTo>
                      <a:pt x="127" y="551"/>
                      <a:pt x="124" y="550"/>
                      <a:pt x="121" y="548"/>
                    </a:cubicBezTo>
                    <a:cubicBezTo>
                      <a:pt x="113" y="545"/>
                      <a:pt x="105" y="541"/>
                      <a:pt x="97" y="537"/>
                    </a:cubicBezTo>
                    <a:cubicBezTo>
                      <a:pt x="86" y="532"/>
                      <a:pt x="74" y="527"/>
                      <a:pt x="62" y="522"/>
                    </a:cubicBezTo>
                    <a:cubicBezTo>
                      <a:pt x="63" y="522"/>
                      <a:pt x="63" y="523"/>
                      <a:pt x="63" y="523"/>
                    </a:cubicBezTo>
                    <a:cubicBezTo>
                      <a:pt x="72" y="529"/>
                      <a:pt x="81" y="536"/>
                      <a:pt x="89" y="542"/>
                    </a:cubicBezTo>
                    <a:cubicBezTo>
                      <a:pt x="113" y="560"/>
                      <a:pt x="136" y="577"/>
                      <a:pt x="159" y="595"/>
                    </a:cubicBezTo>
                    <a:cubicBezTo>
                      <a:pt x="169" y="602"/>
                      <a:pt x="178" y="609"/>
                      <a:pt x="188" y="617"/>
                    </a:cubicBezTo>
                    <a:cubicBezTo>
                      <a:pt x="193" y="621"/>
                      <a:pt x="199" y="625"/>
                      <a:pt x="204" y="629"/>
                    </a:cubicBezTo>
                    <a:cubicBezTo>
                      <a:pt x="205" y="629"/>
                      <a:pt x="205" y="629"/>
                      <a:pt x="205" y="629"/>
                    </a:cubicBezTo>
                    <a:cubicBezTo>
                      <a:pt x="205" y="629"/>
                      <a:pt x="205" y="629"/>
                      <a:pt x="205" y="629"/>
                    </a:cubicBezTo>
                    <a:cubicBezTo>
                      <a:pt x="205" y="628"/>
                      <a:pt x="204" y="628"/>
                      <a:pt x="204" y="627"/>
                    </a:cubicBezTo>
                    <a:close/>
                    <a:moveTo>
                      <a:pt x="579" y="522"/>
                    </a:moveTo>
                    <a:cubicBezTo>
                      <a:pt x="571" y="526"/>
                      <a:pt x="562" y="529"/>
                      <a:pt x="554" y="533"/>
                    </a:cubicBezTo>
                    <a:cubicBezTo>
                      <a:pt x="544" y="538"/>
                      <a:pt x="534" y="543"/>
                      <a:pt x="523" y="547"/>
                    </a:cubicBezTo>
                    <a:cubicBezTo>
                      <a:pt x="521" y="548"/>
                      <a:pt x="519" y="550"/>
                      <a:pt x="516" y="551"/>
                    </a:cubicBezTo>
                    <a:cubicBezTo>
                      <a:pt x="516" y="551"/>
                      <a:pt x="515" y="552"/>
                      <a:pt x="514" y="552"/>
                    </a:cubicBezTo>
                    <a:cubicBezTo>
                      <a:pt x="514" y="553"/>
                      <a:pt x="513" y="553"/>
                      <a:pt x="512" y="554"/>
                    </a:cubicBezTo>
                    <a:cubicBezTo>
                      <a:pt x="493" y="573"/>
                      <a:pt x="474" y="592"/>
                      <a:pt x="454" y="611"/>
                    </a:cubicBezTo>
                    <a:cubicBezTo>
                      <a:pt x="449" y="617"/>
                      <a:pt x="443" y="623"/>
                      <a:pt x="437" y="628"/>
                    </a:cubicBezTo>
                    <a:cubicBezTo>
                      <a:pt x="437" y="629"/>
                      <a:pt x="436" y="629"/>
                      <a:pt x="436" y="630"/>
                    </a:cubicBezTo>
                    <a:cubicBezTo>
                      <a:pt x="484" y="594"/>
                      <a:pt x="532" y="558"/>
                      <a:pt x="580" y="522"/>
                    </a:cubicBezTo>
                    <a:cubicBezTo>
                      <a:pt x="580" y="522"/>
                      <a:pt x="580" y="522"/>
                      <a:pt x="580" y="521"/>
                    </a:cubicBezTo>
                    <a:cubicBezTo>
                      <a:pt x="579" y="522"/>
                      <a:pt x="579" y="522"/>
                      <a:pt x="579" y="522"/>
                    </a:cubicBezTo>
                    <a:close/>
                    <a:moveTo>
                      <a:pt x="279" y="535"/>
                    </a:moveTo>
                    <a:cubicBezTo>
                      <a:pt x="293" y="555"/>
                      <a:pt x="306" y="574"/>
                      <a:pt x="320" y="594"/>
                    </a:cubicBezTo>
                    <a:cubicBezTo>
                      <a:pt x="320" y="594"/>
                      <a:pt x="320" y="594"/>
                      <a:pt x="320" y="594"/>
                    </a:cubicBezTo>
                    <a:cubicBezTo>
                      <a:pt x="320" y="571"/>
                      <a:pt x="320" y="548"/>
                      <a:pt x="320" y="525"/>
                    </a:cubicBezTo>
                    <a:cubicBezTo>
                      <a:pt x="318" y="525"/>
                      <a:pt x="282" y="534"/>
                      <a:pt x="279" y="535"/>
                    </a:cubicBezTo>
                    <a:close/>
                    <a:moveTo>
                      <a:pt x="324" y="128"/>
                    </a:moveTo>
                    <a:cubicBezTo>
                      <a:pt x="327" y="126"/>
                      <a:pt x="329" y="123"/>
                      <a:pt x="332" y="121"/>
                    </a:cubicBezTo>
                    <a:cubicBezTo>
                      <a:pt x="337" y="116"/>
                      <a:pt x="342" y="112"/>
                      <a:pt x="347" y="107"/>
                    </a:cubicBezTo>
                    <a:cubicBezTo>
                      <a:pt x="352" y="102"/>
                      <a:pt x="357" y="98"/>
                      <a:pt x="362" y="93"/>
                    </a:cubicBezTo>
                    <a:cubicBezTo>
                      <a:pt x="363" y="93"/>
                      <a:pt x="363" y="92"/>
                      <a:pt x="364" y="92"/>
                    </a:cubicBezTo>
                    <a:cubicBezTo>
                      <a:pt x="363" y="91"/>
                      <a:pt x="362" y="90"/>
                      <a:pt x="362" y="90"/>
                    </a:cubicBezTo>
                    <a:cubicBezTo>
                      <a:pt x="351" y="83"/>
                      <a:pt x="341" y="76"/>
                      <a:pt x="330" y="68"/>
                    </a:cubicBezTo>
                    <a:cubicBezTo>
                      <a:pt x="328" y="67"/>
                      <a:pt x="326" y="66"/>
                      <a:pt x="325" y="65"/>
                    </a:cubicBezTo>
                    <a:cubicBezTo>
                      <a:pt x="324" y="64"/>
                      <a:pt x="323" y="64"/>
                      <a:pt x="322" y="63"/>
                    </a:cubicBezTo>
                    <a:cubicBezTo>
                      <a:pt x="322" y="64"/>
                      <a:pt x="322" y="64"/>
                      <a:pt x="322" y="65"/>
                    </a:cubicBezTo>
                    <a:cubicBezTo>
                      <a:pt x="322" y="68"/>
                      <a:pt x="322" y="70"/>
                      <a:pt x="322" y="73"/>
                    </a:cubicBezTo>
                    <a:cubicBezTo>
                      <a:pt x="322" y="91"/>
                      <a:pt x="322" y="108"/>
                      <a:pt x="322" y="126"/>
                    </a:cubicBezTo>
                    <a:cubicBezTo>
                      <a:pt x="322" y="127"/>
                      <a:pt x="322" y="128"/>
                      <a:pt x="322" y="129"/>
                    </a:cubicBezTo>
                    <a:cubicBezTo>
                      <a:pt x="322" y="129"/>
                      <a:pt x="322" y="129"/>
                      <a:pt x="322" y="129"/>
                    </a:cubicBezTo>
                    <a:cubicBezTo>
                      <a:pt x="323" y="129"/>
                      <a:pt x="324" y="128"/>
                      <a:pt x="324" y="128"/>
                    </a:cubicBezTo>
                    <a:close/>
                    <a:moveTo>
                      <a:pt x="279" y="91"/>
                    </a:moveTo>
                    <a:cubicBezTo>
                      <a:pt x="280" y="93"/>
                      <a:pt x="315" y="126"/>
                      <a:pt x="320" y="129"/>
                    </a:cubicBezTo>
                    <a:cubicBezTo>
                      <a:pt x="320" y="128"/>
                      <a:pt x="320" y="127"/>
                      <a:pt x="320" y="126"/>
                    </a:cubicBezTo>
                    <a:cubicBezTo>
                      <a:pt x="320" y="116"/>
                      <a:pt x="320" y="105"/>
                      <a:pt x="320" y="95"/>
                    </a:cubicBezTo>
                    <a:cubicBezTo>
                      <a:pt x="320" y="85"/>
                      <a:pt x="320" y="76"/>
                      <a:pt x="320" y="67"/>
                    </a:cubicBezTo>
                    <a:cubicBezTo>
                      <a:pt x="320" y="66"/>
                      <a:pt x="320" y="65"/>
                      <a:pt x="320" y="64"/>
                    </a:cubicBezTo>
                    <a:cubicBezTo>
                      <a:pt x="320" y="64"/>
                      <a:pt x="320" y="63"/>
                      <a:pt x="320" y="63"/>
                    </a:cubicBezTo>
                    <a:cubicBezTo>
                      <a:pt x="306" y="73"/>
                      <a:pt x="292" y="82"/>
                      <a:pt x="279" y="91"/>
                    </a:cubicBezTo>
                    <a:close/>
                    <a:moveTo>
                      <a:pt x="496" y="57"/>
                    </a:moveTo>
                    <a:cubicBezTo>
                      <a:pt x="496" y="58"/>
                      <a:pt x="496" y="58"/>
                      <a:pt x="496" y="58"/>
                    </a:cubicBezTo>
                    <a:cubicBezTo>
                      <a:pt x="496" y="60"/>
                      <a:pt x="496" y="62"/>
                      <a:pt x="497" y="64"/>
                    </a:cubicBezTo>
                    <a:cubicBezTo>
                      <a:pt x="498" y="72"/>
                      <a:pt x="499" y="80"/>
                      <a:pt x="500" y="88"/>
                    </a:cubicBezTo>
                    <a:cubicBezTo>
                      <a:pt x="501" y="92"/>
                      <a:pt x="501" y="95"/>
                      <a:pt x="502" y="99"/>
                    </a:cubicBezTo>
                    <a:cubicBezTo>
                      <a:pt x="502" y="101"/>
                      <a:pt x="503" y="103"/>
                      <a:pt x="505" y="104"/>
                    </a:cubicBezTo>
                    <a:cubicBezTo>
                      <a:pt x="511" y="108"/>
                      <a:pt x="518" y="112"/>
                      <a:pt x="524" y="117"/>
                    </a:cubicBezTo>
                    <a:cubicBezTo>
                      <a:pt x="535" y="124"/>
                      <a:pt x="546" y="131"/>
                      <a:pt x="556" y="138"/>
                    </a:cubicBezTo>
                    <a:cubicBezTo>
                      <a:pt x="560" y="141"/>
                      <a:pt x="564" y="144"/>
                      <a:pt x="568" y="146"/>
                    </a:cubicBezTo>
                    <a:cubicBezTo>
                      <a:pt x="568" y="146"/>
                      <a:pt x="568" y="146"/>
                      <a:pt x="568" y="146"/>
                    </a:cubicBezTo>
                    <a:cubicBezTo>
                      <a:pt x="544" y="116"/>
                      <a:pt x="520" y="87"/>
                      <a:pt x="496" y="57"/>
                    </a:cubicBezTo>
                    <a:close/>
                    <a:moveTo>
                      <a:pt x="74" y="145"/>
                    </a:moveTo>
                    <a:cubicBezTo>
                      <a:pt x="74" y="145"/>
                      <a:pt x="75" y="145"/>
                      <a:pt x="75" y="146"/>
                    </a:cubicBezTo>
                    <a:cubicBezTo>
                      <a:pt x="75" y="145"/>
                      <a:pt x="76" y="145"/>
                      <a:pt x="76" y="145"/>
                    </a:cubicBezTo>
                    <a:cubicBezTo>
                      <a:pt x="90" y="136"/>
                      <a:pt x="103" y="127"/>
                      <a:pt x="116" y="118"/>
                    </a:cubicBezTo>
                    <a:cubicBezTo>
                      <a:pt x="123" y="113"/>
                      <a:pt x="130" y="108"/>
                      <a:pt x="138" y="104"/>
                    </a:cubicBezTo>
                    <a:cubicBezTo>
                      <a:pt x="139" y="103"/>
                      <a:pt x="140" y="101"/>
                      <a:pt x="141" y="99"/>
                    </a:cubicBezTo>
                    <a:cubicBezTo>
                      <a:pt x="142" y="86"/>
                      <a:pt x="144" y="73"/>
                      <a:pt x="146" y="60"/>
                    </a:cubicBezTo>
                    <a:cubicBezTo>
                      <a:pt x="146" y="59"/>
                      <a:pt x="146" y="59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22" y="87"/>
                      <a:pt x="98" y="116"/>
                      <a:pt x="74" y="145"/>
                    </a:cubicBezTo>
                    <a:close/>
                    <a:moveTo>
                      <a:pt x="500" y="93"/>
                    </a:moveTo>
                    <a:cubicBezTo>
                      <a:pt x="498" y="82"/>
                      <a:pt x="496" y="70"/>
                      <a:pt x="495" y="59"/>
                    </a:cubicBezTo>
                    <a:cubicBezTo>
                      <a:pt x="494" y="55"/>
                      <a:pt x="494" y="55"/>
                      <a:pt x="490" y="55"/>
                    </a:cubicBezTo>
                    <a:cubicBezTo>
                      <a:pt x="483" y="56"/>
                      <a:pt x="476" y="56"/>
                      <a:pt x="468" y="56"/>
                    </a:cubicBezTo>
                    <a:cubicBezTo>
                      <a:pt x="468" y="56"/>
                      <a:pt x="468" y="56"/>
                      <a:pt x="468" y="56"/>
                    </a:cubicBezTo>
                    <a:cubicBezTo>
                      <a:pt x="461" y="57"/>
                      <a:pt x="454" y="57"/>
                      <a:pt x="447" y="57"/>
                    </a:cubicBezTo>
                    <a:cubicBezTo>
                      <a:pt x="444" y="57"/>
                      <a:pt x="440" y="57"/>
                      <a:pt x="437" y="58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57" y="72"/>
                      <a:pt x="478" y="86"/>
                      <a:pt x="499" y="100"/>
                    </a:cubicBezTo>
                    <a:cubicBezTo>
                      <a:pt x="499" y="100"/>
                      <a:pt x="499" y="100"/>
                      <a:pt x="500" y="100"/>
                    </a:cubicBezTo>
                    <a:cubicBezTo>
                      <a:pt x="500" y="100"/>
                      <a:pt x="500" y="100"/>
                      <a:pt x="501" y="100"/>
                    </a:cubicBezTo>
                    <a:cubicBezTo>
                      <a:pt x="500" y="98"/>
                      <a:pt x="500" y="95"/>
                      <a:pt x="500" y="93"/>
                    </a:cubicBezTo>
                    <a:close/>
                    <a:moveTo>
                      <a:pt x="191" y="57"/>
                    </a:moveTo>
                    <a:cubicBezTo>
                      <a:pt x="184" y="57"/>
                      <a:pt x="178" y="56"/>
                      <a:pt x="171" y="56"/>
                    </a:cubicBezTo>
                    <a:cubicBezTo>
                      <a:pt x="171" y="56"/>
                      <a:pt x="171" y="56"/>
                      <a:pt x="171" y="56"/>
                    </a:cubicBezTo>
                    <a:cubicBezTo>
                      <a:pt x="164" y="56"/>
                      <a:pt x="158" y="55"/>
                      <a:pt x="151" y="55"/>
                    </a:cubicBezTo>
                    <a:cubicBezTo>
                      <a:pt x="148" y="55"/>
                      <a:pt x="148" y="56"/>
                      <a:pt x="148" y="58"/>
                    </a:cubicBezTo>
                    <a:cubicBezTo>
                      <a:pt x="146" y="72"/>
                      <a:pt x="144" y="85"/>
                      <a:pt x="142" y="98"/>
                    </a:cubicBezTo>
                    <a:cubicBezTo>
                      <a:pt x="142" y="99"/>
                      <a:pt x="142" y="99"/>
                      <a:pt x="142" y="100"/>
                    </a:cubicBezTo>
                    <a:cubicBezTo>
                      <a:pt x="143" y="100"/>
                      <a:pt x="144" y="99"/>
                      <a:pt x="145" y="99"/>
                    </a:cubicBezTo>
                    <a:cubicBezTo>
                      <a:pt x="156" y="92"/>
                      <a:pt x="167" y="84"/>
                      <a:pt x="178" y="77"/>
                    </a:cubicBezTo>
                    <a:cubicBezTo>
                      <a:pt x="187" y="71"/>
                      <a:pt x="195" y="65"/>
                      <a:pt x="204" y="59"/>
                    </a:cubicBezTo>
                    <a:cubicBezTo>
                      <a:pt x="205" y="59"/>
                      <a:pt x="205" y="58"/>
                      <a:pt x="206" y="58"/>
                    </a:cubicBezTo>
                    <a:cubicBezTo>
                      <a:pt x="206" y="58"/>
                      <a:pt x="206" y="58"/>
                      <a:pt x="206" y="57"/>
                    </a:cubicBezTo>
                    <a:cubicBezTo>
                      <a:pt x="201" y="57"/>
                      <a:pt x="196" y="57"/>
                      <a:pt x="191" y="57"/>
                    </a:cubicBezTo>
                    <a:close/>
                    <a:moveTo>
                      <a:pt x="511" y="553"/>
                    </a:moveTo>
                    <a:cubicBezTo>
                      <a:pt x="511" y="553"/>
                      <a:pt x="511" y="553"/>
                      <a:pt x="511" y="553"/>
                    </a:cubicBezTo>
                    <a:cubicBezTo>
                      <a:pt x="510" y="553"/>
                      <a:pt x="509" y="553"/>
                      <a:pt x="509" y="553"/>
                    </a:cubicBezTo>
                    <a:cubicBezTo>
                      <a:pt x="498" y="555"/>
                      <a:pt x="488" y="558"/>
                      <a:pt x="478" y="560"/>
                    </a:cubicBezTo>
                    <a:cubicBezTo>
                      <a:pt x="476" y="561"/>
                      <a:pt x="473" y="562"/>
                      <a:pt x="471" y="563"/>
                    </a:cubicBezTo>
                    <a:cubicBezTo>
                      <a:pt x="470" y="563"/>
                      <a:pt x="469" y="565"/>
                      <a:pt x="468" y="566"/>
                    </a:cubicBezTo>
                    <a:cubicBezTo>
                      <a:pt x="464" y="573"/>
                      <a:pt x="460" y="580"/>
                      <a:pt x="456" y="588"/>
                    </a:cubicBezTo>
                    <a:cubicBezTo>
                      <a:pt x="447" y="603"/>
                      <a:pt x="438" y="618"/>
                      <a:pt x="429" y="633"/>
                    </a:cubicBezTo>
                    <a:cubicBezTo>
                      <a:pt x="429" y="633"/>
                      <a:pt x="429" y="634"/>
                      <a:pt x="429" y="634"/>
                    </a:cubicBezTo>
                    <a:cubicBezTo>
                      <a:pt x="456" y="607"/>
                      <a:pt x="484" y="581"/>
                      <a:pt x="511" y="553"/>
                    </a:cubicBezTo>
                    <a:close/>
                    <a:moveTo>
                      <a:pt x="206" y="621"/>
                    </a:moveTo>
                    <a:cubicBezTo>
                      <a:pt x="198" y="607"/>
                      <a:pt x="190" y="593"/>
                      <a:pt x="182" y="579"/>
                    </a:cubicBezTo>
                    <a:cubicBezTo>
                      <a:pt x="179" y="575"/>
                      <a:pt x="176" y="570"/>
                      <a:pt x="174" y="565"/>
                    </a:cubicBezTo>
                    <a:cubicBezTo>
                      <a:pt x="173" y="564"/>
                      <a:pt x="172" y="563"/>
                      <a:pt x="170" y="562"/>
                    </a:cubicBezTo>
                    <a:cubicBezTo>
                      <a:pt x="168" y="561"/>
                      <a:pt x="166" y="561"/>
                      <a:pt x="164" y="560"/>
                    </a:cubicBezTo>
                    <a:cubicBezTo>
                      <a:pt x="153" y="557"/>
                      <a:pt x="143" y="555"/>
                      <a:pt x="132" y="552"/>
                    </a:cubicBezTo>
                    <a:cubicBezTo>
                      <a:pt x="131" y="552"/>
                      <a:pt x="131" y="552"/>
                      <a:pt x="130" y="553"/>
                    </a:cubicBezTo>
                    <a:cubicBezTo>
                      <a:pt x="158" y="580"/>
                      <a:pt x="185" y="607"/>
                      <a:pt x="213" y="634"/>
                    </a:cubicBezTo>
                    <a:cubicBezTo>
                      <a:pt x="213" y="634"/>
                      <a:pt x="213" y="634"/>
                      <a:pt x="213" y="634"/>
                    </a:cubicBezTo>
                    <a:cubicBezTo>
                      <a:pt x="211" y="629"/>
                      <a:pt x="208" y="625"/>
                      <a:pt x="206" y="621"/>
                    </a:cubicBezTo>
                    <a:close/>
                    <a:moveTo>
                      <a:pt x="389" y="635"/>
                    </a:moveTo>
                    <a:cubicBezTo>
                      <a:pt x="374" y="633"/>
                      <a:pt x="358" y="630"/>
                      <a:pt x="343" y="628"/>
                    </a:cubicBezTo>
                    <a:cubicBezTo>
                      <a:pt x="337" y="627"/>
                      <a:pt x="331" y="627"/>
                      <a:pt x="325" y="626"/>
                    </a:cubicBezTo>
                    <a:cubicBezTo>
                      <a:pt x="322" y="625"/>
                      <a:pt x="320" y="625"/>
                      <a:pt x="317" y="626"/>
                    </a:cubicBezTo>
                    <a:cubicBezTo>
                      <a:pt x="302" y="628"/>
                      <a:pt x="287" y="630"/>
                      <a:pt x="271" y="632"/>
                    </a:cubicBezTo>
                    <a:cubicBezTo>
                      <a:pt x="259" y="634"/>
                      <a:pt x="247" y="636"/>
                      <a:pt x="234" y="638"/>
                    </a:cubicBezTo>
                    <a:cubicBezTo>
                      <a:pt x="232" y="638"/>
                      <a:pt x="231" y="638"/>
                      <a:pt x="229" y="639"/>
                    </a:cubicBezTo>
                    <a:cubicBezTo>
                      <a:pt x="290" y="639"/>
                      <a:pt x="352" y="639"/>
                      <a:pt x="414" y="639"/>
                    </a:cubicBezTo>
                    <a:cubicBezTo>
                      <a:pt x="414" y="639"/>
                      <a:pt x="414" y="639"/>
                      <a:pt x="414" y="638"/>
                    </a:cubicBezTo>
                    <a:cubicBezTo>
                      <a:pt x="405" y="637"/>
                      <a:pt x="397" y="636"/>
                      <a:pt x="389" y="635"/>
                    </a:cubicBezTo>
                    <a:close/>
                    <a:moveTo>
                      <a:pt x="93" y="284"/>
                    </a:moveTo>
                    <a:cubicBezTo>
                      <a:pt x="101" y="271"/>
                      <a:pt x="109" y="258"/>
                      <a:pt x="117" y="245"/>
                    </a:cubicBezTo>
                    <a:cubicBezTo>
                      <a:pt x="123" y="236"/>
                      <a:pt x="128" y="228"/>
                      <a:pt x="133" y="219"/>
                    </a:cubicBezTo>
                    <a:cubicBezTo>
                      <a:pt x="134" y="218"/>
                      <a:pt x="135" y="217"/>
                      <a:pt x="134" y="216"/>
                    </a:cubicBezTo>
                    <a:cubicBezTo>
                      <a:pt x="132" y="209"/>
                      <a:pt x="130" y="203"/>
                      <a:pt x="128" y="196"/>
                    </a:cubicBezTo>
                    <a:cubicBezTo>
                      <a:pt x="128" y="196"/>
                      <a:pt x="128" y="195"/>
                      <a:pt x="127" y="195"/>
                    </a:cubicBezTo>
                    <a:cubicBezTo>
                      <a:pt x="126" y="197"/>
                      <a:pt x="125" y="198"/>
                      <a:pt x="125" y="200"/>
                    </a:cubicBezTo>
                    <a:cubicBezTo>
                      <a:pt x="120" y="207"/>
                      <a:pt x="116" y="215"/>
                      <a:pt x="112" y="223"/>
                    </a:cubicBezTo>
                    <a:cubicBezTo>
                      <a:pt x="106" y="233"/>
                      <a:pt x="101" y="242"/>
                      <a:pt x="96" y="252"/>
                    </a:cubicBezTo>
                    <a:cubicBezTo>
                      <a:pt x="93" y="256"/>
                      <a:pt x="91" y="260"/>
                      <a:pt x="89" y="264"/>
                    </a:cubicBezTo>
                    <a:cubicBezTo>
                      <a:pt x="88" y="266"/>
                      <a:pt x="88" y="267"/>
                      <a:pt x="88" y="269"/>
                    </a:cubicBezTo>
                    <a:cubicBezTo>
                      <a:pt x="89" y="274"/>
                      <a:pt x="90" y="279"/>
                      <a:pt x="91" y="284"/>
                    </a:cubicBezTo>
                    <a:cubicBezTo>
                      <a:pt x="91" y="285"/>
                      <a:pt x="91" y="286"/>
                      <a:pt x="91" y="287"/>
                    </a:cubicBezTo>
                    <a:cubicBezTo>
                      <a:pt x="92" y="286"/>
                      <a:pt x="93" y="285"/>
                      <a:pt x="93" y="284"/>
                    </a:cubicBezTo>
                    <a:close/>
                    <a:moveTo>
                      <a:pt x="514" y="198"/>
                    </a:moveTo>
                    <a:cubicBezTo>
                      <a:pt x="512" y="203"/>
                      <a:pt x="510" y="209"/>
                      <a:pt x="508" y="214"/>
                    </a:cubicBezTo>
                    <a:cubicBezTo>
                      <a:pt x="508" y="216"/>
                      <a:pt x="508" y="218"/>
                      <a:pt x="509" y="219"/>
                    </a:cubicBezTo>
                    <a:cubicBezTo>
                      <a:pt x="516" y="230"/>
                      <a:pt x="523" y="242"/>
                      <a:pt x="530" y="253"/>
                    </a:cubicBezTo>
                    <a:cubicBezTo>
                      <a:pt x="536" y="263"/>
                      <a:pt x="542" y="272"/>
                      <a:pt x="548" y="282"/>
                    </a:cubicBezTo>
                    <a:cubicBezTo>
                      <a:pt x="549" y="284"/>
                      <a:pt x="550" y="285"/>
                      <a:pt x="551" y="287"/>
                    </a:cubicBezTo>
                    <a:cubicBezTo>
                      <a:pt x="551" y="285"/>
                      <a:pt x="552" y="283"/>
                      <a:pt x="552" y="282"/>
                    </a:cubicBezTo>
                    <a:cubicBezTo>
                      <a:pt x="553" y="277"/>
                      <a:pt x="553" y="273"/>
                      <a:pt x="554" y="268"/>
                    </a:cubicBezTo>
                    <a:cubicBezTo>
                      <a:pt x="554" y="267"/>
                      <a:pt x="554" y="265"/>
                      <a:pt x="553" y="264"/>
                    </a:cubicBezTo>
                    <a:cubicBezTo>
                      <a:pt x="550" y="258"/>
                      <a:pt x="547" y="252"/>
                      <a:pt x="543" y="246"/>
                    </a:cubicBezTo>
                    <a:cubicBezTo>
                      <a:pt x="540" y="240"/>
                      <a:pt x="537" y="234"/>
                      <a:pt x="533" y="228"/>
                    </a:cubicBezTo>
                    <a:cubicBezTo>
                      <a:pt x="527" y="217"/>
                      <a:pt x="522" y="207"/>
                      <a:pt x="516" y="196"/>
                    </a:cubicBezTo>
                    <a:cubicBezTo>
                      <a:pt x="516" y="196"/>
                      <a:pt x="515" y="196"/>
                      <a:pt x="515" y="195"/>
                    </a:cubicBezTo>
                    <a:cubicBezTo>
                      <a:pt x="514" y="196"/>
                      <a:pt x="514" y="197"/>
                      <a:pt x="514" y="198"/>
                    </a:cubicBezTo>
                    <a:close/>
                    <a:moveTo>
                      <a:pt x="373" y="312"/>
                    </a:moveTo>
                    <a:cubicBezTo>
                      <a:pt x="383" y="298"/>
                      <a:pt x="393" y="284"/>
                      <a:pt x="402" y="270"/>
                    </a:cubicBezTo>
                    <a:cubicBezTo>
                      <a:pt x="400" y="269"/>
                      <a:pt x="348" y="269"/>
                      <a:pt x="345" y="270"/>
                    </a:cubicBezTo>
                    <a:cubicBezTo>
                      <a:pt x="354" y="284"/>
                      <a:pt x="364" y="298"/>
                      <a:pt x="373" y="312"/>
                    </a:cubicBezTo>
                    <a:close/>
                    <a:moveTo>
                      <a:pt x="297" y="270"/>
                    </a:moveTo>
                    <a:cubicBezTo>
                      <a:pt x="296" y="269"/>
                      <a:pt x="295" y="269"/>
                      <a:pt x="294" y="269"/>
                    </a:cubicBezTo>
                    <a:cubicBezTo>
                      <a:pt x="283" y="269"/>
                      <a:pt x="272" y="269"/>
                      <a:pt x="261" y="269"/>
                    </a:cubicBezTo>
                    <a:cubicBezTo>
                      <a:pt x="255" y="269"/>
                      <a:pt x="249" y="269"/>
                      <a:pt x="243" y="269"/>
                    </a:cubicBezTo>
                    <a:cubicBezTo>
                      <a:pt x="243" y="269"/>
                      <a:pt x="242" y="270"/>
                      <a:pt x="240" y="270"/>
                    </a:cubicBezTo>
                    <a:cubicBezTo>
                      <a:pt x="243" y="275"/>
                      <a:pt x="246" y="279"/>
                      <a:pt x="250" y="284"/>
                    </a:cubicBezTo>
                    <a:cubicBezTo>
                      <a:pt x="253" y="288"/>
                      <a:pt x="256" y="293"/>
                      <a:pt x="259" y="297"/>
                    </a:cubicBezTo>
                    <a:cubicBezTo>
                      <a:pt x="262" y="302"/>
                      <a:pt x="265" y="306"/>
                      <a:pt x="269" y="312"/>
                    </a:cubicBezTo>
                    <a:cubicBezTo>
                      <a:pt x="279" y="298"/>
                      <a:pt x="288" y="284"/>
                      <a:pt x="297" y="270"/>
                    </a:cubicBezTo>
                    <a:close/>
                    <a:moveTo>
                      <a:pt x="64" y="301"/>
                    </a:moveTo>
                    <a:cubicBezTo>
                      <a:pt x="52" y="306"/>
                      <a:pt x="40" y="312"/>
                      <a:pt x="28" y="317"/>
                    </a:cubicBezTo>
                    <a:cubicBezTo>
                      <a:pt x="26" y="318"/>
                      <a:pt x="26" y="319"/>
                      <a:pt x="26" y="321"/>
                    </a:cubicBezTo>
                    <a:cubicBezTo>
                      <a:pt x="26" y="335"/>
                      <a:pt x="26" y="350"/>
                      <a:pt x="26" y="365"/>
                    </a:cubicBezTo>
                    <a:cubicBezTo>
                      <a:pt x="26" y="367"/>
                      <a:pt x="27" y="369"/>
                      <a:pt x="28" y="371"/>
                    </a:cubicBezTo>
                    <a:cubicBezTo>
                      <a:pt x="33" y="363"/>
                      <a:pt x="37" y="355"/>
                      <a:pt x="42" y="348"/>
                    </a:cubicBezTo>
                    <a:cubicBezTo>
                      <a:pt x="46" y="340"/>
                      <a:pt x="50" y="332"/>
                      <a:pt x="55" y="324"/>
                    </a:cubicBezTo>
                    <a:cubicBezTo>
                      <a:pt x="59" y="316"/>
                      <a:pt x="63" y="309"/>
                      <a:pt x="67" y="301"/>
                    </a:cubicBezTo>
                    <a:cubicBezTo>
                      <a:pt x="67" y="301"/>
                      <a:pt x="67" y="300"/>
                      <a:pt x="67" y="300"/>
                    </a:cubicBezTo>
                    <a:cubicBezTo>
                      <a:pt x="66" y="301"/>
                      <a:pt x="65" y="301"/>
                      <a:pt x="64" y="301"/>
                    </a:cubicBezTo>
                    <a:close/>
                    <a:moveTo>
                      <a:pt x="614" y="371"/>
                    </a:moveTo>
                    <a:cubicBezTo>
                      <a:pt x="615" y="369"/>
                      <a:pt x="616" y="368"/>
                      <a:pt x="616" y="366"/>
                    </a:cubicBezTo>
                    <a:cubicBezTo>
                      <a:pt x="616" y="365"/>
                      <a:pt x="616" y="365"/>
                      <a:pt x="616" y="364"/>
                    </a:cubicBezTo>
                    <a:cubicBezTo>
                      <a:pt x="616" y="350"/>
                      <a:pt x="616" y="336"/>
                      <a:pt x="616" y="322"/>
                    </a:cubicBezTo>
                    <a:cubicBezTo>
                      <a:pt x="616" y="319"/>
                      <a:pt x="615" y="317"/>
                      <a:pt x="613" y="316"/>
                    </a:cubicBezTo>
                    <a:cubicBezTo>
                      <a:pt x="606" y="313"/>
                      <a:pt x="599" y="310"/>
                      <a:pt x="591" y="307"/>
                    </a:cubicBezTo>
                    <a:cubicBezTo>
                      <a:pt x="586" y="305"/>
                      <a:pt x="581" y="303"/>
                      <a:pt x="576" y="301"/>
                    </a:cubicBezTo>
                    <a:cubicBezTo>
                      <a:pt x="576" y="300"/>
                      <a:pt x="575" y="300"/>
                      <a:pt x="575" y="300"/>
                    </a:cubicBezTo>
                    <a:cubicBezTo>
                      <a:pt x="575" y="302"/>
                      <a:pt x="612" y="369"/>
                      <a:pt x="614" y="371"/>
                    </a:cubicBezTo>
                    <a:close/>
                    <a:moveTo>
                      <a:pt x="202" y="209"/>
                    </a:moveTo>
                    <a:cubicBezTo>
                      <a:pt x="202" y="208"/>
                      <a:pt x="201" y="207"/>
                      <a:pt x="201" y="206"/>
                    </a:cubicBezTo>
                    <a:cubicBezTo>
                      <a:pt x="195" y="196"/>
                      <a:pt x="189" y="186"/>
                      <a:pt x="183" y="176"/>
                    </a:cubicBezTo>
                    <a:cubicBezTo>
                      <a:pt x="181" y="172"/>
                      <a:pt x="178" y="168"/>
                      <a:pt x="176" y="165"/>
                    </a:cubicBezTo>
                    <a:cubicBezTo>
                      <a:pt x="176" y="164"/>
                      <a:pt x="175" y="163"/>
                      <a:pt x="174" y="162"/>
                    </a:cubicBezTo>
                    <a:cubicBezTo>
                      <a:pt x="171" y="164"/>
                      <a:pt x="167" y="166"/>
                      <a:pt x="165" y="169"/>
                    </a:cubicBezTo>
                    <a:cubicBezTo>
                      <a:pt x="161" y="177"/>
                      <a:pt x="156" y="185"/>
                      <a:pt x="151" y="193"/>
                    </a:cubicBezTo>
                    <a:cubicBezTo>
                      <a:pt x="150" y="194"/>
                      <a:pt x="149" y="195"/>
                      <a:pt x="149" y="197"/>
                    </a:cubicBezTo>
                    <a:cubicBezTo>
                      <a:pt x="151" y="198"/>
                      <a:pt x="198" y="209"/>
                      <a:pt x="202" y="209"/>
                    </a:cubicBezTo>
                    <a:close/>
                    <a:moveTo>
                      <a:pt x="494" y="197"/>
                    </a:moveTo>
                    <a:cubicBezTo>
                      <a:pt x="493" y="196"/>
                      <a:pt x="493" y="195"/>
                      <a:pt x="492" y="194"/>
                    </a:cubicBezTo>
                    <a:cubicBezTo>
                      <a:pt x="489" y="188"/>
                      <a:pt x="485" y="183"/>
                      <a:pt x="481" y="177"/>
                    </a:cubicBezTo>
                    <a:cubicBezTo>
                      <a:pt x="480" y="175"/>
                      <a:pt x="479" y="173"/>
                      <a:pt x="478" y="171"/>
                    </a:cubicBezTo>
                    <a:cubicBezTo>
                      <a:pt x="476" y="167"/>
                      <a:pt x="472" y="165"/>
                      <a:pt x="468" y="162"/>
                    </a:cubicBezTo>
                    <a:cubicBezTo>
                      <a:pt x="467" y="163"/>
                      <a:pt x="467" y="164"/>
                      <a:pt x="466" y="165"/>
                    </a:cubicBezTo>
                    <a:cubicBezTo>
                      <a:pt x="458" y="179"/>
                      <a:pt x="449" y="193"/>
                      <a:pt x="441" y="207"/>
                    </a:cubicBezTo>
                    <a:cubicBezTo>
                      <a:pt x="441" y="207"/>
                      <a:pt x="440" y="208"/>
                      <a:pt x="440" y="209"/>
                    </a:cubicBezTo>
                    <a:cubicBezTo>
                      <a:pt x="458" y="205"/>
                      <a:pt x="476" y="201"/>
                      <a:pt x="494" y="197"/>
                    </a:cubicBezTo>
                    <a:close/>
                    <a:moveTo>
                      <a:pt x="410" y="46"/>
                    </a:moveTo>
                    <a:cubicBezTo>
                      <a:pt x="382" y="46"/>
                      <a:pt x="354" y="46"/>
                      <a:pt x="326" y="46"/>
                    </a:cubicBezTo>
                    <a:cubicBezTo>
                      <a:pt x="322" y="46"/>
                      <a:pt x="322" y="46"/>
                      <a:pt x="322" y="50"/>
                    </a:cubicBezTo>
                    <a:cubicBezTo>
                      <a:pt x="322" y="52"/>
                      <a:pt x="322" y="55"/>
                      <a:pt x="322" y="58"/>
                    </a:cubicBezTo>
                    <a:cubicBezTo>
                      <a:pt x="322" y="61"/>
                      <a:pt x="322" y="61"/>
                      <a:pt x="325" y="61"/>
                    </a:cubicBezTo>
                    <a:cubicBezTo>
                      <a:pt x="327" y="61"/>
                      <a:pt x="329" y="61"/>
                      <a:pt x="331" y="61"/>
                    </a:cubicBezTo>
                    <a:cubicBezTo>
                      <a:pt x="340" y="60"/>
                      <a:pt x="348" y="60"/>
                      <a:pt x="356" y="59"/>
                    </a:cubicBezTo>
                    <a:cubicBezTo>
                      <a:pt x="365" y="59"/>
                      <a:pt x="374" y="59"/>
                      <a:pt x="383" y="58"/>
                    </a:cubicBezTo>
                    <a:cubicBezTo>
                      <a:pt x="388" y="58"/>
                      <a:pt x="394" y="58"/>
                      <a:pt x="399" y="58"/>
                    </a:cubicBezTo>
                    <a:cubicBezTo>
                      <a:pt x="400" y="58"/>
                      <a:pt x="401" y="58"/>
                      <a:pt x="401" y="57"/>
                    </a:cubicBezTo>
                    <a:cubicBezTo>
                      <a:pt x="405" y="54"/>
                      <a:pt x="409" y="50"/>
                      <a:pt x="413" y="47"/>
                    </a:cubicBezTo>
                    <a:cubicBezTo>
                      <a:pt x="413" y="47"/>
                      <a:pt x="413" y="46"/>
                      <a:pt x="413" y="46"/>
                    </a:cubicBezTo>
                    <a:cubicBezTo>
                      <a:pt x="412" y="46"/>
                      <a:pt x="411" y="46"/>
                      <a:pt x="410" y="46"/>
                    </a:cubicBezTo>
                    <a:close/>
                    <a:moveTo>
                      <a:pt x="234" y="51"/>
                    </a:moveTo>
                    <a:cubicBezTo>
                      <a:pt x="236" y="53"/>
                      <a:pt x="238" y="55"/>
                      <a:pt x="240" y="57"/>
                    </a:cubicBezTo>
                    <a:cubicBezTo>
                      <a:pt x="241" y="57"/>
                      <a:pt x="242" y="58"/>
                      <a:pt x="243" y="58"/>
                    </a:cubicBezTo>
                    <a:cubicBezTo>
                      <a:pt x="248" y="58"/>
                      <a:pt x="253" y="58"/>
                      <a:pt x="259" y="58"/>
                    </a:cubicBezTo>
                    <a:cubicBezTo>
                      <a:pt x="266" y="59"/>
                      <a:pt x="273" y="59"/>
                      <a:pt x="280" y="59"/>
                    </a:cubicBezTo>
                    <a:cubicBezTo>
                      <a:pt x="280" y="59"/>
                      <a:pt x="281" y="59"/>
                      <a:pt x="281" y="59"/>
                    </a:cubicBezTo>
                    <a:cubicBezTo>
                      <a:pt x="288" y="60"/>
                      <a:pt x="295" y="60"/>
                      <a:pt x="301" y="60"/>
                    </a:cubicBezTo>
                    <a:cubicBezTo>
                      <a:pt x="307" y="60"/>
                      <a:pt x="312" y="61"/>
                      <a:pt x="318" y="61"/>
                    </a:cubicBezTo>
                    <a:cubicBezTo>
                      <a:pt x="320" y="61"/>
                      <a:pt x="320" y="61"/>
                      <a:pt x="320" y="59"/>
                    </a:cubicBezTo>
                    <a:cubicBezTo>
                      <a:pt x="320" y="55"/>
                      <a:pt x="320" y="52"/>
                      <a:pt x="320" y="48"/>
                    </a:cubicBezTo>
                    <a:cubicBezTo>
                      <a:pt x="320" y="46"/>
                      <a:pt x="320" y="46"/>
                      <a:pt x="318" y="46"/>
                    </a:cubicBezTo>
                    <a:cubicBezTo>
                      <a:pt x="317" y="46"/>
                      <a:pt x="317" y="46"/>
                      <a:pt x="316" y="46"/>
                    </a:cubicBezTo>
                    <a:cubicBezTo>
                      <a:pt x="288" y="46"/>
                      <a:pt x="260" y="46"/>
                      <a:pt x="232" y="46"/>
                    </a:cubicBezTo>
                    <a:cubicBezTo>
                      <a:pt x="231" y="46"/>
                      <a:pt x="230" y="46"/>
                      <a:pt x="229" y="46"/>
                    </a:cubicBezTo>
                    <a:cubicBezTo>
                      <a:pt x="231" y="48"/>
                      <a:pt x="232" y="49"/>
                      <a:pt x="234" y="51"/>
                    </a:cubicBezTo>
                    <a:close/>
                    <a:moveTo>
                      <a:pt x="365" y="91"/>
                    </a:moveTo>
                    <a:cubicBezTo>
                      <a:pt x="376" y="80"/>
                      <a:pt x="387" y="70"/>
                      <a:pt x="399" y="59"/>
                    </a:cubicBezTo>
                    <a:cubicBezTo>
                      <a:pt x="397" y="59"/>
                      <a:pt x="395" y="59"/>
                      <a:pt x="393" y="59"/>
                    </a:cubicBezTo>
                    <a:cubicBezTo>
                      <a:pt x="391" y="59"/>
                      <a:pt x="390" y="59"/>
                      <a:pt x="388" y="60"/>
                    </a:cubicBezTo>
                    <a:cubicBezTo>
                      <a:pt x="381" y="60"/>
                      <a:pt x="373" y="60"/>
                      <a:pt x="366" y="61"/>
                    </a:cubicBezTo>
                    <a:cubicBezTo>
                      <a:pt x="365" y="61"/>
                      <a:pt x="365" y="61"/>
                      <a:pt x="365" y="61"/>
                    </a:cubicBezTo>
                    <a:cubicBezTo>
                      <a:pt x="358" y="61"/>
                      <a:pt x="351" y="61"/>
                      <a:pt x="344" y="61"/>
                    </a:cubicBezTo>
                    <a:cubicBezTo>
                      <a:pt x="337" y="61"/>
                      <a:pt x="331" y="62"/>
                      <a:pt x="324" y="62"/>
                    </a:cubicBezTo>
                    <a:cubicBezTo>
                      <a:pt x="324" y="62"/>
                      <a:pt x="324" y="63"/>
                      <a:pt x="324" y="63"/>
                    </a:cubicBezTo>
                    <a:cubicBezTo>
                      <a:pt x="337" y="72"/>
                      <a:pt x="351" y="81"/>
                      <a:pt x="365" y="91"/>
                    </a:cubicBezTo>
                    <a:close/>
                    <a:moveTo>
                      <a:pt x="310" y="62"/>
                    </a:moveTo>
                    <a:cubicBezTo>
                      <a:pt x="304" y="61"/>
                      <a:pt x="297" y="61"/>
                      <a:pt x="290" y="61"/>
                    </a:cubicBezTo>
                    <a:cubicBezTo>
                      <a:pt x="282" y="61"/>
                      <a:pt x="273" y="60"/>
                      <a:pt x="265" y="60"/>
                    </a:cubicBezTo>
                    <a:cubicBezTo>
                      <a:pt x="259" y="60"/>
                      <a:pt x="254" y="59"/>
                      <a:pt x="248" y="59"/>
                    </a:cubicBezTo>
                    <a:cubicBezTo>
                      <a:pt x="247" y="59"/>
                      <a:pt x="245" y="59"/>
                      <a:pt x="244" y="59"/>
                    </a:cubicBezTo>
                    <a:cubicBezTo>
                      <a:pt x="244" y="61"/>
                      <a:pt x="246" y="62"/>
                      <a:pt x="247" y="63"/>
                    </a:cubicBezTo>
                    <a:cubicBezTo>
                      <a:pt x="249" y="65"/>
                      <a:pt x="252" y="68"/>
                      <a:pt x="255" y="70"/>
                    </a:cubicBezTo>
                    <a:cubicBezTo>
                      <a:pt x="262" y="76"/>
                      <a:pt x="269" y="83"/>
                      <a:pt x="276" y="89"/>
                    </a:cubicBezTo>
                    <a:cubicBezTo>
                      <a:pt x="277" y="90"/>
                      <a:pt x="277" y="91"/>
                      <a:pt x="279" y="89"/>
                    </a:cubicBezTo>
                    <a:cubicBezTo>
                      <a:pt x="288" y="84"/>
                      <a:pt x="296" y="78"/>
                      <a:pt x="305" y="72"/>
                    </a:cubicBezTo>
                    <a:cubicBezTo>
                      <a:pt x="309" y="69"/>
                      <a:pt x="312" y="67"/>
                      <a:pt x="316" y="64"/>
                    </a:cubicBezTo>
                    <a:cubicBezTo>
                      <a:pt x="317" y="64"/>
                      <a:pt x="317" y="63"/>
                      <a:pt x="318" y="63"/>
                    </a:cubicBezTo>
                    <a:cubicBezTo>
                      <a:pt x="318" y="63"/>
                      <a:pt x="318" y="63"/>
                      <a:pt x="318" y="62"/>
                    </a:cubicBezTo>
                    <a:cubicBezTo>
                      <a:pt x="315" y="62"/>
                      <a:pt x="313" y="62"/>
                      <a:pt x="310" y="62"/>
                    </a:cubicBezTo>
                    <a:close/>
                    <a:moveTo>
                      <a:pt x="333" y="5"/>
                    </a:moveTo>
                    <a:cubicBezTo>
                      <a:pt x="333" y="5"/>
                      <a:pt x="333" y="5"/>
                      <a:pt x="333" y="5"/>
                    </a:cubicBezTo>
                    <a:cubicBezTo>
                      <a:pt x="334" y="5"/>
                      <a:pt x="334" y="6"/>
                      <a:pt x="335" y="6"/>
                    </a:cubicBezTo>
                    <a:cubicBezTo>
                      <a:pt x="339" y="8"/>
                      <a:pt x="343" y="10"/>
                      <a:pt x="347" y="12"/>
                    </a:cubicBezTo>
                    <a:cubicBezTo>
                      <a:pt x="362" y="19"/>
                      <a:pt x="376" y="26"/>
                      <a:pt x="391" y="33"/>
                    </a:cubicBezTo>
                    <a:cubicBezTo>
                      <a:pt x="398" y="36"/>
                      <a:pt x="406" y="40"/>
                      <a:pt x="413" y="43"/>
                    </a:cubicBezTo>
                    <a:cubicBezTo>
                      <a:pt x="415" y="44"/>
                      <a:pt x="418" y="45"/>
                      <a:pt x="420" y="45"/>
                    </a:cubicBezTo>
                    <a:cubicBezTo>
                      <a:pt x="429" y="46"/>
                      <a:pt x="437" y="47"/>
                      <a:pt x="446" y="48"/>
                    </a:cubicBezTo>
                    <a:cubicBezTo>
                      <a:pt x="458" y="49"/>
                      <a:pt x="469" y="51"/>
                      <a:pt x="481" y="52"/>
                    </a:cubicBezTo>
                    <a:cubicBezTo>
                      <a:pt x="482" y="52"/>
                      <a:pt x="483" y="52"/>
                      <a:pt x="485" y="53"/>
                    </a:cubicBezTo>
                    <a:cubicBezTo>
                      <a:pt x="485" y="52"/>
                      <a:pt x="485" y="52"/>
                      <a:pt x="485" y="52"/>
                    </a:cubicBezTo>
                    <a:cubicBezTo>
                      <a:pt x="434" y="36"/>
                      <a:pt x="384" y="21"/>
                      <a:pt x="333" y="5"/>
                    </a:cubicBezTo>
                    <a:close/>
                    <a:moveTo>
                      <a:pt x="164" y="52"/>
                    </a:moveTo>
                    <a:cubicBezTo>
                      <a:pt x="177" y="50"/>
                      <a:pt x="190" y="49"/>
                      <a:pt x="202" y="47"/>
                    </a:cubicBezTo>
                    <a:cubicBezTo>
                      <a:pt x="210" y="46"/>
                      <a:pt x="217" y="45"/>
                      <a:pt x="225" y="44"/>
                    </a:cubicBezTo>
                    <a:cubicBezTo>
                      <a:pt x="226" y="44"/>
                      <a:pt x="227" y="44"/>
                      <a:pt x="229" y="43"/>
                    </a:cubicBezTo>
                    <a:cubicBezTo>
                      <a:pt x="236" y="40"/>
                      <a:pt x="243" y="37"/>
                      <a:pt x="250" y="33"/>
                    </a:cubicBezTo>
                    <a:cubicBezTo>
                      <a:pt x="265" y="26"/>
                      <a:pt x="280" y="19"/>
                      <a:pt x="296" y="12"/>
                    </a:cubicBezTo>
                    <a:cubicBezTo>
                      <a:pt x="300" y="10"/>
                      <a:pt x="304" y="8"/>
                      <a:pt x="308" y="6"/>
                    </a:cubicBezTo>
                    <a:cubicBezTo>
                      <a:pt x="308" y="6"/>
                      <a:pt x="309" y="5"/>
                      <a:pt x="309" y="5"/>
                    </a:cubicBezTo>
                    <a:cubicBezTo>
                      <a:pt x="306" y="6"/>
                      <a:pt x="304" y="6"/>
                      <a:pt x="302" y="7"/>
                    </a:cubicBezTo>
                    <a:cubicBezTo>
                      <a:pt x="281" y="13"/>
                      <a:pt x="260" y="20"/>
                      <a:pt x="240" y="26"/>
                    </a:cubicBezTo>
                    <a:cubicBezTo>
                      <a:pt x="223" y="32"/>
                      <a:pt x="207" y="37"/>
                      <a:pt x="190" y="42"/>
                    </a:cubicBezTo>
                    <a:cubicBezTo>
                      <a:pt x="180" y="45"/>
                      <a:pt x="170" y="48"/>
                      <a:pt x="161" y="51"/>
                    </a:cubicBezTo>
                    <a:cubicBezTo>
                      <a:pt x="160" y="51"/>
                      <a:pt x="159" y="52"/>
                      <a:pt x="158" y="52"/>
                    </a:cubicBezTo>
                    <a:cubicBezTo>
                      <a:pt x="158" y="52"/>
                      <a:pt x="158" y="52"/>
                      <a:pt x="158" y="53"/>
                    </a:cubicBezTo>
                    <a:cubicBezTo>
                      <a:pt x="160" y="52"/>
                      <a:pt x="162" y="52"/>
                      <a:pt x="164" y="52"/>
                    </a:cubicBezTo>
                    <a:close/>
                    <a:moveTo>
                      <a:pt x="607" y="381"/>
                    </a:moveTo>
                    <a:cubicBezTo>
                      <a:pt x="606" y="382"/>
                      <a:pt x="605" y="382"/>
                      <a:pt x="604" y="382"/>
                    </a:cubicBezTo>
                    <a:cubicBezTo>
                      <a:pt x="593" y="385"/>
                      <a:pt x="581" y="387"/>
                      <a:pt x="569" y="390"/>
                    </a:cubicBezTo>
                    <a:cubicBezTo>
                      <a:pt x="567" y="390"/>
                      <a:pt x="567" y="391"/>
                      <a:pt x="567" y="393"/>
                    </a:cubicBezTo>
                    <a:cubicBezTo>
                      <a:pt x="568" y="402"/>
                      <a:pt x="570" y="411"/>
                      <a:pt x="571" y="420"/>
                    </a:cubicBezTo>
                    <a:cubicBezTo>
                      <a:pt x="572" y="425"/>
                      <a:pt x="572" y="429"/>
                      <a:pt x="573" y="433"/>
                    </a:cubicBezTo>
                    <a:cubicBezTo>
                      <a:pt x="573" y="434"/>
                      <a:pt x="573" y="434"/>
                      <a:pt x="573" y="435"/>
                    </a:cubicBezTo>
                    <a:cubicBezTo>
                      <a:pt x="573" y="435"/>
                      <a:pt x="574" y="435"/>
                      <a:pt x="574" y="435"/>
                    </a:cubicBezTo>
                    <a:cubicBezTo>
                      <a:pt x="585" y="417"/>
                      <a:pt x="596" y="400"/>
                      <a:pt x="607" y="381"/>
                    </a:cubicBezTo>
                    <a:close/>
                    <a:moveTo>
                      <a:pt x="70" y="429"/>
                    </a:moveTo>
                    <a:cubicBezTo>
                      <a:pt x="72" y="417"/>
                      <a:pt x="73" y="405"/>
                      <a:pt x="75" y="393"/>
                    </a:cubicBezTo>
                    <a:cubicBezTo>
                      <a:pt x="76" y="391"/>
                      <a:pt x="75" y="390"/>
                      <a:pt x="73" y="390"/>
                    </a:cubicBezTo>
                    <a:cubicBezTo>
                      <a:pt x="64" y="388"/>
                      <a:pt x="55" y="386"/>
                      <a:pt x="46" y="384"/>
                    </a:cubicBezTo>
                    <a:cubicBezTo>
                      <a:pt x="44" y="383"/>
                      <a:pt x="41" y="383"/>
                      <a:pt x="38" y="382"/>
                    </a:cubicBezTo>
                    <a:cubicBezTo>
                      <a:pt x="38" y="382"/>
                      <a:pt x="37" y="382"/>
                      <a:pt x="36" y="382"/>
                    </a:cubicBezTo>
                    <a:cubicBezTo>
                      <a:pt x="36" y="383"/>
                      <a:pt x="36" y="383"/>
                      <a:pt x="36" y="384"/>
                    </a:cubicBezTo>
                    <a:cubicBezTo>
                      <a:pt x="44" y="396"/>
                      <a:pt x="51" y="408"/>
                      <a:pt x="59" y="419"/>
                    </a:cubicBezTo>
                    <a:cubicBezTo>
                      <a:pt x="61" y="424"/>
                      <a:pt x="64" y="428"/>
                      <a:pt x="67" y="433"/>
                    </a:cubicBezTo>
                    <a:cubicBezTo>
                      <a:pt x="67" y="434"/>
                      <a:pt x="68" y="434"/>
                      <a:pt x="68" y="435"/>
                    </a:cubicBezTo>
                    <a:cubicBezTo>
                      <a:pt x="69" y="435"/>
                      <a:pt x="69" y="435"/>
                      <a:pt x="69" y="435"/>
                    </a:cubicBezTo>
                    <a:cubicBezTo>
                      <a:pt x="69" y="433"/>
                      <a:pt x="70" y="431"/>
                      <a:pt x="70" y="429"/>
                    </a:cubicBezTo>
                    <a:close/>
                    <a:moveTo>
                      <a:pt x="318" y="624"/>
                    </a:moveTo>
                    <a:cubicBezTo>
                      <a:pt x="318" y="624"/>
                      <a:pt x="318" y="624"/>
                      <a:pt x="318" y="624"/>
                    </a:cubicBezTo>
                    <a:cubicBezTo>
                      <a:pt x="317" y="623"/>
                      <a:pt x="316" y="623"/>
                      <a:pt x="315" y="622"/>
                    </a:cubicBezTo>
                    <a:cubicBezTo>
                      <a:pt x="307" y="619"/>
                      <a:pt x="299" y="616"/>
                      <a:pt x="290" y="612"/>
                    </a:cubicBezTo>
                    <a:cubicBezTo>
                      <a:pt x="289" y="611"/>
                      <a:pt x="287" y="611"/>
                      <a:pt x="285" y="612"/>
                    </a:cubicBezTo>
                    <a:cubicBezTo>
                      <a:pt x="272" y="618"/>
                      <a:pt x="259" y="623"/>
                      <a:pt x="246" y="628"/>
                    </a:cubicBezTo>
                    <a:cubicBezTo>
                      <a:pt x="239" y="631"/>
                      <a:pt x="233" y="634"/>
                      <a:pt x="227" y="636"/>
                    </a:cubicBezTo>
                    <a:cubicBezTo>
                      <a:pt x="226" y="636"/>
                      <a:pt x="225" y="637"/>
                      <a:pt x="225" y="637"/>
                    </a:cubicBezTo>
                    <a:cubicBezTo>
                      <a:pt x="225" y="637"/>
                      <a:pt x="225" y="638"/>
                      <a:pt x="225" y="638"/>
                    </a:cubicBezTo>
                    <a:cubicBezTo>
                      <a:pt x="256" y="633"/>
                      <a:pt x="287" y="629"/>
                      <a:pt x="318" y="624"/>
                    </a:cubicBezTo>
                    <a:close/>
                    <a:moveTo>
                      <a:pt x="418" y="638"/>
                    </a:moveTo>
                    <a:cubicBezTo>
                      <a:pt x="418" y="638"/>
                      <a:pt x="418" y="637"/>
                      <a:pt x="418" y="637"/>
                    </a:cubicBezTo>
                    <a:cubicBezTo>
                      <a:pt x="417" y="637"/>
                      <a:pt x="416" y="636"/>
                      <a:pt x="415" y="636"/>
                    </a:cubicBezTo>
                    <a:cubicBezTo>
                      <a:pt x="403" y="631"/>
                      <a:pt x="391" y="626"/>
                      <a:pt x="379" y="621"/>
                    </a:cubicBezTo>
                    <a:cubicBezTo>
                      <a:pt x="372" y="618"/>
                      <a:pt x="364" y="615"/>
                      <a:pt x="357" y="612"/>
                    </a:cubicBezTo>
                    <a:cubicBezTo>
                      <a:pt x="355" y="611"/>
                      <a:pt x="354" y="611"/>
                      <a:pt x="352" y="612"/>
                    </a:cubicBezTo>
                    <a:cubicBezTo>
                      <a:pt x="343" y="616"/>
                      <a:pt x="334" y="620"/>
                      <a:pt x="325" y="623"/>
                    </a:cubicBezTo>
                    <a:cubicBezTo>
                      <a:pt x="325" y="623"/>
                      <a:pt x="325" y="624"/>
                      <a:pt x="325" y="624"/>
                    </a:cubicBezTo>
                    <a:cubicBezTo>
                      <a:pt x="325" y="624"/>
                      <a:pt x="325" y="624"/>
                      <a:pt x="325" y="624"/>
                    </a:cubicBezTo>
                    <a:cubicBezTo>
                      <a:pt x="356" y="629"/>
                      <a:pt x="387" y="633"/>
                      <a:pt x="418" y="638"/>
                    </a:cubicBezTo>
                    <a:close/>
                    <a:moveTo>
                      <a:pt x="512" y="182"/>
                    </a:moveTo>
                    <a:cubicBezTo>
                      <a:pt x="511" y="174"/>
                      <a:pt x="510" y="166"/>
                      <a:pt x="509" y="158"/>
                    </a:cubicBezTo>
                    <a:cubicBezTo>
                      <a:pt x="508" y="155"/>
                      <a:pt x="508" y="155"/>
                      <a:pt x="505" y="155"/>
                    </a:cubicBezTo>
                    <a:cubicBezTo>
                      <a:pt x="503" y="155"/>
                      <a:pt x="501" y="155"/>
                      <a:pt x="498" y="156"/>
                    </a:cubicBezTo>
                    <a:cubicBezTo>
                      <a:pt x="492" y="156"/>
                      <a:pt x="486" y="157"/>
                      <a:pt x="479" y="157"/>
                    </a:cubicBezTo>
                    <a:cubicBezTo>
                      <a:pt x="478" y="157"/>
                      <a:pt x="476" y="157"/>
                      <a:pt x="474" y="157"/>
                    </a:cubicBezTo>
                    <a:cubicBezTo>
                      <a:pt x="472" y="157"/>
                      <a:pt x="471" y="158"/>
                      <a:pt x="472" y="160"/>
                    </a:cubicBezTo>
                    <a:cubicBezTo>
                      <a:pt x="475" y="164"/>
                      <a:pt x="478" y="167"/>
                      <a:pt x="482" y="170"/>
                    </a:cubicBezTo>
                    <a:cubicBezTo>
                      <a:pt x="492" y="177"/>
                      <a:pt x="502" y="183"/>
                      <a:pt x="512" y="190"/>
                    </a:cubicBezTo>
                    <a:cubicBezTo>
                      <a:pt x="512" y="191"/>
                      <a:pt x="513" y="191"/>
                      <a:pt x="514" y="191"/>
                    </a:cubicBezTo>
                    <a:cubicBezTo>
                      <a:pt x="513" y="188"/>
                      <a:pt x="513" y="185"/>
                      <a:pt x="512" y="182"/>
                    </a:cubicBezTo>
                    <a:close/>
                    <a:moveTo>
                      <a:pt x="617" y="262"/>
                    </a:moveTo>
                    <a:cubicBezTo>
                      <a:pt x="617" y="261"/>
                      <a:pt x="617" y="260"/>
                      <a:pt x="617" y="259"/>
                    </a:cubicBezTo>
                    <a:cubicBezTo>
                      <a:pt x="617" y="241"/>
                      <a:pt x="617" y="222"/>
                      <a:pt x="617" y="203"/>
                    </a:cubicBezTo>
                    <a:cubicBezTo>
                      <a:pt x="617" y="203"/>
                      <a:pt x="617" y="202"/>
                      <a:pt x="617" y="202"/>
                    </a:cubicBezTo>
                    <a:cubicBezTo>
                      <a:pt x="617" y="200"/>
                      <a:pt x="616" y="200"/>
                      <a:pt x="615" y="200"/>
                    </a:cubicBezTo>
                    <a:cubicBezTo>
                      <a:pt x="613" y="200"/>
                      <a:pt x="612" y="199"/>
                      <a:pt x="610" y="199"/>
                    </a:cubicBezTo>
                    <a:cubicBezTo>
                      <a:pt x="605" y="199"/>
                      <a:pt x="599" y="199"/>
                      <a:pt x="593" y="198"/>
                    </a:cubicBezTo>
                    <a:cubicBezTo>
                      <a:pt x="593" y="198"/>
                      <a:pt x="593" y="198"/>
                      <a:pt x="593" y="199"/>
                    </a:cubicBezTo>
                    <a:cubicBezTo>
                      <a:pt x="593" y="201"/>
                      <a:pt x="614" y="256"/>
                      <a:pt x="617" y="262"/>
                    </a:cubicBezTo>
                    <a:close/>
                    <a:moveTo>
                      <a:pt x="168" y="157"/>
                    </a:moveTo>
                    <a:cubicBezTo>
                      <a:pt x="161" y="157"/>
                      <a:pt x="155" y="157"/>
                      <a:pt x="148" y="156"/>
                    </a:cubicBezTo>
                    <a:cubicBezTo>
                      <a:pt x="145" y="156"/>
                      <a:pt x="142" y="156"/>
                      <a:pt x="138" y="155"/>
                    </a:cubicBezTo>
                    <a:cubicBezTo>
                      <a:pt x="138" y="155"/>
                      <a:pt x="138" y="155"/>
                      <a:pt x="138" y="155"/>
                    </a:cubicBezTo>
                    <a:cubicBezTo>
                      <a:pt x="134" y="155"/>
                      <a:pt x="134" y="155"/>
                      <a:pt x="133" y="159"/>
                    </a:cubicBezTo>
                    <a:cubicBezTo>
                      <a:pt x="132" y="168"/>
                      <a:pt x="130" y="178"/>
                      <a:pt x="129" y="187"/>
                    </a:cubicBezTo>
                    <a:cubicBezTo>
                      <a:pt x="129" y="188"/>
                      <a:pt x="129" y="189"/>
                      <a:pt x="129" y="191"/>
                    </a:cubicBezTo>
                    <a:cubicBezTo>
                      <a:pt x="130" y="190"/>
                      <a:pt x="131" y="190"/>
                      <a:pt x="131" y="190"/>
                    </a:cubicBezTo>
                    <a:cubicBezTo>
                      <a:pt x="142" y="183"/>
                      <a:pt x="152" y="176"/>
                      <a:pt x="162" y="169"/>
                    </a:cubicBezTo>
                    <a:cubicBezTo>
                      <a:pt x="166" y="166"/>
                      <a:pt x="169" y="162"/>
                      <a:pt x="171" y="158"/>
                    </a:cubicBezTo>
                    <a:cubicBezTo>
                      <a:pt x="170" y="158"/>
                      <a:pt x="169" y="157"/>
                      <a:pt x="168" y="157"/>
                    </a:cubicBezTo>
                    <a:close/>
                    <a:moveTo>
                      <a:pt x="50" y="199"/>
                    </a:moveTo>
                    <a:cubicBezTo>
                      <a:pt x="50" y="199"/>
                      <a:pt x="49" y="198"/>
                      <a:pt x="49" y="198"/>
                    </a:cubicBezTo>
                    <a:cubicBezTo>
                      <a:pt x="42" y="199"/>
                      <a:pt x="35" y="199"/>
                      <a:pt x="27" y="200"/>
                    </a:cubicBezTo>
                    <a:cubicBezTo>
                      <a:pt x="26" y="200"/>
                      <a:pt x="25" y="200"/>
                      <a:pt x="25" y="202"/>
                    </a:cubicBezTo>
                    <a:cubicBezTo>
                      <a:pt x="25" y="203"/>
                      <a:pt x="25" y="205"/>
                      <a:pt x="25" y="207"/>
                    </a:cubicBezTo>
                    <a:cubicBezTo>
                      <a:pt x="25" y="224"/>
                      <a:pt x="26" y="241"/>
                      <a:pt x="26" y="259"/>
                    </a:cubicBezTo>
                    <a:cubicBezTo>
                      <a:pt x="26" y="259"/>
                      <a:pt x="26" y="260"/>
                      <a:pt x="26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34" y="240"/>
                      <a:pt x="42" y="219"/>
                      <a:pt x="50" y="199"/>
                    </a:cubicBezTo>
                    <a:close/>
                    <a:moveTo>
                      <a:pt x="46" y="482"/>
                    </a:moveTo>
                    <a:cubicBezTo>
                      <a:pt x="44" y="469"/>
                      <a:pt x="41" y="457"/>
                      <a:pt x="39" y="445"/>
                    </a:cubicBezTo>
                    <a:cubicBezTo>
                      <a:pt x="34" y="423"/>
                      <a:pt x="29" y="402"/>
                      <a:pt x="25" y="380"/>
                    </a:cubicBezTo>
                    <a:cubicBezTo>
                      <a:pt x="25" y="379"/>
                      <a:pt x="24" y="378"/>
                      <a:pt x="24" y="377"/>
                    </a:cubicBezTo>
                    <a:cubicBezTo>
                      <a:pt x="18" y="365"/>
                      <a:pt x="12" y="353"/>
                      <a:pt x="6" y="341"/>
                    </a:cubicBezTo>
                    <a:cubicBezTo>
                      <a:pt x="6" y="340"/>
                      <a:pt x="6" y="340"/>
                      <a:pt x="5" y="339"/>
                    </a:cubicBezTo>
                    <a:cubicBezTo>
                      <a:pt x="19" y="390"/>
                      <a:pt x="33" y="440"/>
                      <a:pt x="48" y="491"/>
                    </a:cubicBezTo>
                    <a:cubicBezTo>
                      <a:pt x="48" y="491"/>
                      <a:pt x="48" y="491"/>
                      <a:pt x="48" y="491"/>
                    </a:cubicBezTo>
                    <a:cubicBezTo>
                      <a:pt x="48" y="488"/>
                      <a:pt x="47" y="485"/>
                      <a:pt x="46" y="482"/>
                    </a:cubicBezTo>
                    <a:close/>
                    <a:moveTo>
                      <a:pt x="631" y="350"/>
                    </a:moveTo>
                    <a:cubicBezTo>
                      <a:pt x="631" y="351"/>
                      <a:pt x="631" y="352"/>
                      <a:pt x="630" y="353"/>
                    </a:cubicBezTo>
                    <a:cubicBezTo>
                      <a:pt x="626" y="361"/>
                      <a:pt x="622" y="369"/>
                      <a:pt x="619" y="377"/>
                    </a:cubicBezTo>
                    <a:cubicBezTo>
                      <a:pt x="618" y="378"/>
                      <a:pt x="618" y="379"/>
                      <a:pt x="617" y="380"/>
                    </a:cubicBezTo>
                    <a:cubicBezTo>
                      <a:pt x="613" y="399"/>
                      <a:pt x="609" y="418"/>
                      <a:pt x="605" y="436"/>
                    </a:cubicBezTo>
                    <a:cubicBezTo>
                      <a:pt x="602" y="454"/>
                      <a:pt x="598" y="473"/>
                      <a:pt x="594" y="491"/>
                    </a:cubicBezTo>
                    <a:cubicBezTo>
                      <a:pt x="594" y="491"/>
                      <a:pt x="594" y="491"/>
                      <a:pt x="594" y="492"/>
                    </a:cubicBezTo>
                    <a:cubicBezTo>
                      <a:pt x="609" y="441"/>
                      <a:pt x="623" y="390"/>
                      <a:pt x="638" y="339"/>
                    </a:cubicBezTo>
                    <a:cubicBezTo>
                      <a:pt x="637" y="339"/>
                      <a:pt x="637" y="338"/>
                      <a:pt x="637" y="338"/>
                    </a:cubicBezTo>
                    <a:cubicBezTo>
                      <a:pt x="635" y="342"/>
                      <a:pt x="633" y="346"/>
                      <a:pt x="631" y="350"/>
                    </a:cubicBezTo>
                    <a:close/>
                    <a:moveTo>
                      <a:pt x="618" y="219"/>
                    </a:moveTo>
                    <a:cubicBezTo>
                      <a:pt x="618" y="234"/>
                      <a:pt x="618" y="248"/>
                      <a:pt x="618" y="263"/>
                    </a:cubicBezTo>
                    <a:cubicBezTo>
                      <a:pt x="618" y="265"/>
                      <a:pt x="618" y="266"/>
                      <a:pt x="619" y="268"/>
                    </a:cubicBezTo>
                    <a:cubicBezTo>
                      <a:pt x="625" y="284"/>
                      <a:pt x="631" y="301"/>
                      <a:pt x="638" y="318"/>
                    </a:cubicBezTo>
                    <a:cubicBezTo>
                      <a:pt x="638" y="318"/>
                      <a:pt x="638" y="318"/>
                      <a:pt x="639" y="318"/>
                    </a:cubicBezTo>
                    <a:cubicBezTo>
                      <a:pt x="632" y="282"/>
                      <a:pt x="625" y="246"/>
                      <a:pt x="619" y="210"/>
                    </a:cubicBezTo>
                    <a:cubicBezTo>
                      <a:pt x="619" y="211"/>
                      <a:pt x="618" y="211"/>
                      <a:pt x="618" y="211"/>
                    </a:cubicBezTo>
                    <a:cubicBezTo>
                      <a:pt x="618" y="213"/>
                      <a:pt x="618" y="216"/>
                      <a:pt x="618" y="219"/>
                    </a:cubicBezTo>
                    <a:close/>
                    <a:moveTo>
                      <a:pt x="321" y="238"/>
                    </a:moveTo>
                    <a:cubicBezTo>
                      <a:pt x="317" y="243"/>
                      <a:pt x="314" y="248"/>
                      <a:pt x="311" y="253"/>
                    </a:cubicBezTo>
                    <a:cubicBezTo>
                      <a:pt x="307" y="258"/>
                      <a:pt x="304" y="263"/>
                      <a:pt x="301" y="268"/>
                    </a:cubicBezTo>
                    <a:cubicBezTo>
                      <a:pt x="303" y="269"/>
                      <a:pt x="339" y="269"/>
                      <a:pt x="342" y="268"/>
                    </a:cubicBezTo>
                    <a:cubicBezTo>
                      <a:pt x="335" y="258"/>
                      <a:pt x="328" y="248"/>
                      <a:pt x="321" y="238"/>
                    </a:cubicBezTo>
                    <a:close/>
                    <a:moveTo>
                      <a:pt x="11" y="299"/>
                    </a:moveTo>
                    <a:cubicBezTo>
                      <a:pt x="15" y="289"/>
                      <a:pt x="19" y="279"/>
                      <a:pt x="23" y="268"/>
                    </a:cubicBezTo>
                    <a:cubicBezTo>
                      <a:pt x="24" y="267"/>
                      <a:pt x="24" y="266"/>
                      <a:pt x="24" y="265"/>
                    </a:cubicBezTo>
                    <a:cubicBezTo>
                      <a:pt x="24" y="246"/>
                      <a:pt x="24" y="228"/>
                      <a:pt x="24" y="210"/>
                    </a:cubicBezTo>
                    <a:cubicBezTo>
                      <a:pt x="24" y="209"/>
                      <a:pt x="24" y="209"/>
                      <a:pt x="24" y="209"/>
                    </a:cubicBezTo>
                    <a:cubicBezTo>
                      <a:pt x="17" y="245"/>
                      <a:pt x="10" y="281"/>
                      <a:pt x="4" y="318"/>
                    </a:cubicBezTo>
                    <a:cubicBezTo>
                      <a:pt x="4" y="318"/>
                      <a:pt x="4" y="318"/>
                      <a:pt x="4" y="318"/>
                    </a:cubicBezTo>
                    <a:cubicBezTo>
                      <a:pt x="7" y="312"/>
                      <a:pt x="9" y="306"/>
                      <a:pt x="11" y="299"/>
                    </a:cubicBezTo>
                    <a:close/>
                    <a:moveTo>
                      <a:pt x="618" y="271"/>
                    </a:moveTo>
                    <a:cubicBezTo>
                      <a:pt x="618" y="272"/>
                      <a:pt x="618" y="272"/>
                      <a:pt x="618" y="273"/>
                    </a:cubicBezTo>
                    <a:cubicBezTo>
                      <a:pt x="618" y="287"/>
                      <a:pt x="618" y="301"/>
                      <a:pt x="618" y="315"/>
                    </a:cubicBezTo>
                    <a:cubicBezTo>
                      <a:pt x="618" y="317"/>
                      <a:pt x="619" y="318"/>
                      <a:pt x="621" y="319"/>
                    </a:cubicBezTo>
                    <a:cubicBezTo>
                      <a:pt x="626" y="321"/>
                      <a:pt x="632" y="324"/>
                      <a:pt x="637" y="326"/>
                    </a:cubicBezTo>
                    <a:cubicBezTo>
                      <a:pt x="638" y="326"/>
                      <a:pt x="639" y="326"/>
                      <a:pt x="639" y="327"/>
                    </a:cubicBezTo>
                    <a:cubicBezTo>
                      <a:pt x="639" y="325"/>
                      <a:pt x="620" y="275"/>
                      <a:pt x="618" y="271"/>
                    </a:cubicBezTo>
                    <a:close/>
                    <a:moveTo>
                      <a:pt x="2" y="327"/>
                    </a:moveTo>
                    <a:cubicBezTo>
                      <a:pt x="3" y="327"/>
                      <a:pt x="4" y="327"/>
                      <a:pt x="4" y="326"/>
                    </a:cubicBezTo>
                    <a:cubicBezTo>
                      <a:pt x="10" y="324"/>
                      <a:pt x="16" y="321"/>
                      <a:pt x="22" y="319"/>
                    </a:cubicBezTo>
                    <a:cubicBezTo>
                      <a:pt x="24" y="318"/>
                      <a:pt x="25" y="317"/>
                      <a:pt x="25" y="315"/>
                    </a:cubicBezTo>
                    <a:cubicBezTo>
                      <a:pt x="24" y="310"/>
                      <a:pt x="24" y="305"/>
                      <a:pt x="24" y="299"/>
                    </a:cubicBezTo>
                    <a:cubicBezTo>
                      <a:pt x="24" y="293"/>
                      <a:pt x="24" y="287"/>
                      <a:pt x="24" y="281"/>
                    </a:cubicBezTo>
                    <a:cubicBezTo>
                      <a:pt x="24" y="278"/>
                      <a:pt x="24" y="275"/>
                      <a:pt x="24" y="272"/>
                    </a:cubicBezTo>
                    <a:cubicBezTo>
                      <a:pt x="24" y="272"/>
                      <a:pt x="24" y="272"/>
                      <a:pt x="23" y="272"/>
                    </a:cubicBezTo>
                    <a:cubicBezTo>
                      <a:pt x="16" y="290"/>
                      <a:pt x="9" y="308"/>
                      <a:pt x="2" y="327"/>
                    </a:cubicBezTo>
                    <a:close/>
                    <a:moveTo>
                      <a:pt x="575" y="154"/>
                    </a:moveTo>
                    <a:cubicBezTo>
                      <a:pt x="576" y="156"/>
                      <a:pt x="576" y="158"/>
                      <a:pt x="577" y="160"/>
                    </a:cubicBezTo>
                    <a:cubicBezTo>
                      <a:pt x="582" y="171"/>
                      <a:pt x="586" y="183"/>
                      <a:pt x="590" y="194"/>
                    </a:cubicBezTo>
                    <a:cubicBezTo>
                      <a:pt x="592" y="197"/>
                      <a:pt x="592" y="197"/>
                      <a:pt x="595" y="197"/>
                    </a:cubicBezTo>
                    <a:cubicBezTo>
                      <a:pt x="600" y="198"/>
                      <a:pt x="605" y="198"/>
                      <a:pt x="609" y="198"/>
                    </a:cubicBezTo>
                    <a:cubicBezTo>
                      <a:pt x="611" y="199"/>
                      <a:pt x="613" y="199"/>
                      <a:pt x="615" y="198"/>
                    </a:cubicBezTo>
                    <a:cubicBezTo>
                      <a:pt x="602" y="183"/>
                      <a:pt x="589" y="169"/>
                      <a:pt x="575" y="154"/>
                    </a:cubicBezTo>
                    <a:close/>
                    <a:moveTo>
                      <a:pt x="24" y="319"/>
                    </a:moveTo>
                    <a:cubicBezTo>
                      <a:pt x="21" y="320"/>
                      <a:pt x="19" y="321"/>
                      <a:pt x="17" y="322"/>
                    </a:cubicBezTo>
                    <a:cubicBezTo>
                      <a:pt x="14" y="323"/>
                      <a:pt x="12" y="324"/>
                      <a:pt x="10" y="325"/>
                    </a:cubicBezTo>
                    <a:cubicBezTo>
                      <a:pt x="7" y="326"/>
                      <a:pt x="5" y="327"/>
                      <a:pt x="2" y="328"/>
                    </a:cubicBezTo>
                    <a:cubicBezTo>
                      <a:pt x="3" y="329"/>
                      <a:pt x="3" y="330"/>
                      <a:pt x="3" y="331"/>
                    </a:cubicBezTo>
                    <a:cubicBezTo>
                      <a:pt x="10" y="342"/>
                      <a:pt x="17" y="352"/>
                      <a:pt x="23" y="363"/>
                    </a:cubicBezTo>
                    <a:cubicBezTo>
                      <a:pt x="24" y="363"/>
                      <a:pt x="24" y="364"/>
                      <a:pt x="24" y="364"/>
                    </a:cubicBezTo>
                    <a:cubicBezTo>
                      <a:pt x="25" y="360"/>
                      <a:pt x="25" y="321"/>
                      <a:pt x="24" y="319"/>
                    </a:cubicBezTo>
                    <a:close/>
                    <a:moveTo>
                      <a:pt x="65" y="156"/>
                    </a:moveTo>
                    <a:cubicBezTo>
                      <a:pt x="52" y="170"/>
                      <a:pt x="40" y="184"/>
                      <a:pt x="27" y="198"/>
                    </a:cubicBezTo>
                    <a:cubicBezTo>
                      <a:pt x="29" y="199"/>
                      <a:pt x="31" y="199"/>
                      <a:pt x="32" y="198"/>
                    </a:cubicBezTo>
                    <a:cubicBezTo>
                      <a:pt x="37" y="198"/>
                      <a:pt x="42" y="198"/>
                      <a:pt x="47" y="197"/>
                    </a:cubicBezTo>
                    <a:cubicBezTo>
                      <a:pt x="50" y="197"/>
                      <a:pt x="51" y="197"/>
                      <a:pt x="52" y="194"/>
                    </a:cubicBezTo>
                    <a:cubicBezTo>
                      <a:pt x="56" y="182"/>
                      <a:pt x="61" y="170"/>
                      <a:pt x="66" y="158"/>
                    </a:cubicBezTo>
                    <a:cubicBezTo>
                      <a:pt x="66" y="157"/>
                      <a:pt x="66" y="156"/>
                      <a:pt x="67" y="155"/>
                    </a:cubicBezTo>
                    <a:cubicBezTo>
                      <a:pt x="67" y="155"/>
                      <a:pt x="66" y="155"/>
                      <a:pt x="66" y="155"/>
                    </a:cubicBezTo>
                    <a:cubicBezTo>
                      <a:pt x="66" y="155"/>
                      <a:pt x="65" y="156"/>
                      <a:pt x="65" y="156"/>
                    </a:cubicBezTo>
                    <a:close/>
                    <a:moveTo>
                      <a:pt x="569" y="182"/>
                    </a:moveTo>
                    <a:cubicBezTo>
                      <a:pt x="568" y="186"/>
                      <a:pt x="567" y="190"/>
                      <a:pt x="567" y="194"/>
                    </a:cubicBezTo>
                    <a:cubicBezTo>
                      <a:pt x="566" y="195"/>
                      <a:pt x="567" y="196"/>
                      <a:pt x="569" y="196"/>
                    </a:cubicBezTo>
                    <a:cubicBezTo>
                      <a:pt x="574" y="196"/>
                      <a:pt x="579" y="197"/>
                      <a:pt x="585" y="197"/>
                    </a:cubicBezTo>
                    <a:cubicBezTo>
                      <a:pt x="586" y="197"/>
                      <a:pt x="588" y="197"/>
                      <a:pt x="589" y="197"/>
                    </a:cubicBezTo>
                    <a:cubicBezTo>
                      <a:pt x="589" y="194"/>
                      <a:pt x="576" y="158"/>
                      <a:pt x="573" y="153"/>
                    </a:cubicBezTo>
                    <a:cubicBezTo>
                      <a:pt x="571" y="163"/>
                      <a:pt x="570" y="172"/>
                      <a:pt x="569" y="182"/>
                    </a:cubicBezTo>
                    <a:close/>
                    <a:moveTo>
                      <a:pt x="52" y="197"/>
                    </a:moveTo>
                    <a:cubicBezTo>
                      <a:pt x="55" y="197"/>
                      <a:pt x="56" y="197"/>
                      <a:pt x="58" y="197"/>
                    </a:cubicBezTo>
                    <a:cubicBezTo>
                      <a:pt x="63" y="197"/>
                      <a:pt x="67" y="196"/>
                      <a:pt x="72" y="196"/>
                    </a:cubicBezTo>
                    <a:cubicBezTo>
                      <a:pt x="72" y="196"/>
                      <a:pt x="73" y="196"/>
                      <a:pt x="73" y="196"/>
                    </a:cubicBezTo>
                    <a:cubicBezTo>
                      <a:pt x="75" y="196"/>
                      <a:pt x="76" y="195"/>
                      <a:pt x="75" y="193"/>
                    </a:cubicBezTo>
                    <a:cubicBezTo>
                      <a:pt x="75" y="191"/>
                      <a:pt x="75" y="189"/>
                      <a:pt x="75" y="187"/>
                    </a:cubicBezTo>
                    <a:cubicBezTo>
                      <a:pt x="73" y="176"/>
                      <a:pt x="71" y="166"/>
                      <a:pt x="70" y="156"/>
                    </a:cubicBezTo>
                    <a:cubicBezTo>
                      <a:pt x="70" y="155"/>
                      <a:pt x="69" y="155"/>
                      <a:pt x="69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3" y="168"/>
                      <a:pt x="58" y="182"/>
                      <a:pt x="52" y="197"/>
                    </a:cubicBezTo>
                    <a:close/>
                    <a:moveTo>
                      <a:pt x="618" y="319"/>
                    </a:moveTo>
                    <a:cubicBezTo>
                      <a:pt x="618" y="320"/>
                      <a:pt x="618" y="321"/>
                      <a:pt x="618" y="321"/>
                    </a:cubicBezTo>
                    <a:cubicBezTo>
                      <a:pt x="618" y="335"/>
                      <a:pt x="618" y="348"/>
                      <a:pt x="618" y="362"/>
                    </a:cubicBezTo>
                    <a:cubicBezTo>
                      <a:pt x="618" y="362"/>
                      <a:pt x="618" y="363"/>
                      <a:pt x="618" y="363"/>
                    </a:cubicBezTo>
                    <a:cubicBezTo>
                      <a:pt x="618" y="363"/>
                      <a:pt x="618" y="363"/>
                      <a:pt x="618" y="363"/>
                    </a:cubicBezTo>
                    <a:cubicBezTo>
                      <a:pt x="618" y="363"/>
                      <a:pt x="619" y="363"/>
                      <a:pt x="619" y="363"/>
                    </a:cubicBezTo>
                    <a:cubicBezTo>
                      <a:pt x="619" y="363"/>
                      <a:pt x="619" y="362"/>
                      <a:pt x="620" y="362"/>
                    </a:cubicBezTo>
                    <a:cubicBezTo>
                      <a:pt x="626" y="351"/>
                      <a:pt x="633" y="340"/>
                      <a:pt x="640" y="329"/>
                    </a:cubicBezTo>
                    <a:cubicBezTo>
                      <a:pt x="633" y="325"/>
                      <a:pt x="626" y="322"/>
                      <a:pt x="618" y="319"/>
                    </a:cubicBezTo>
                    <a:close/>
                    <a:moveTo>
                      <a:pt x="141" y="527"/>
                    </a:moveTo>
                    <a:cubicBezTo>
                      <a:pt x="140" y="528"/>
                      <a:pt x="132" y="543"/>
                      <a:pt x="131" y="546"/>
                    </a:cubicBezTo>
                    <a:cubicBezTo>
                      <a:pt x="134" y="548"/>
                      <a:pt x="166" y="560"/>
                      <a:pt x="169" y="560"/>
                    </a:cubicBezTo>
                    <a:cubicBezTo>
                      <a:pt x="167" y="557"/>
                      <a:pt x="143" y="528"/>
                      <a:pt x="141" y="527"/>
                    </a:cubicBezTo>
                    <a:close/>
                    <a:moveTo>
                      <a:pt x="501" y="526"/>
                    </a:moveTo>
                    <a:cubicBezTo>
                      <a:pt x="496" y="532"/>
                      <a:pt x="491" y="537"/>
                      <a:pt x="487" y="543"/>
                    </a:cubicBezTo>
                    <a:cubicBezTo>
                      <a:pt x="482" y="548"/>
                      <a:pt x="478" y="554"/>
                      <a:pt x="473" y="559"/>
                    </a:cubicBezTo>
                    <a:cubicBezTo>
                      <a:pt x="473" y="559"/>
                      <a:pt x="474" y="560"/>
                      <a:pt x="474" y="560"/>
                    </a:cubicBezTo>
                    <a:cubicBezTo>
                      <a:pt x="475" y="559"/>
                      <a:pt x="477" y="559"/>
                      <a:pt x="478" y="559"/>
                    </a:cubicBezTo>
                    <a:cubicBezTo>
                      <a:pt x="489" y="555"/>
                      <a:pt x="499" y="551"/>
                      <a:pt x="509" y="547"/>
                    </a:cubicBezTo>
                    <a:cubicBezTo>
                      <a:pt x="510" y="547"/>
                      <a:pt x="510" y="546"/>
                      <a:pt x="511" y="546"/>
                    </a:cubicBezTo>
                    <a:cubicBezTo>
                      <a:pt x="508" y="539"/>
                      <a:pt x="505" y="533"/>
                      <a:pt x="501" y="526"/>
                    </a:cubicBezTo>
                    <a:close/>
                    <a:moveTo>
                      <a:pt x="607" y="384"/>
                    </a:moveTo>
                    <a:cubicBezTo>
                      <a:pt x="597" y="401"/>
                      <a:pt x="586" y="418"/>
                      <a:pt x="575" y="436"/>
                    </a:cubicBezTo>
                    <a:cubicBezTo>
                      <a:pt x="574" y="437"/>
                      <a:pt x="574" y="439"/>
                      <a:pt x="574" y="440"/>
                    </a:cubicBezTo>
                    <a:cubicBezTo>
                      <a:pt x="574" y="442"/>
                      <a:pt x="575" y="444"/>
                      <a:pt x="575" y="446"/>
                    </a:cubicBezTo>
                    <a:cubicBezTo>
                      <a:pt x="576" y="446"/>
                      <a:pt x="577" y="445"/>
                      <a:pt x="577" y="444"/>
                    </a:cubicBezTo>
                    <a:cubicBezTo>
                      <a:pt x="582" y="437"/>
                      <a:pt x="586" y="429"/>
                      <a:pt x="591" y="421"/>
                    </a:cubicBezTo>
                    <a:cubicBezTo>
                      <a:pt x="598" y="408"/>
                      <a:pt x="606" y="395"/>
                      <a:pt x="614" y="383"/>
                    </a:cubicBezTo>
                    <a:cubicBezTo>
                      <a:pt x="614" y="382"/>
                      <a:pt x="615" y="381"/>
                      <a:pt x="615" y="380"/>
                    </a:cubicBezTo>
                    <a:cubicBezTo>
                      <a:pt x="612" y="380"/>
                      <a:pt x="609" y="380"/>
                      <a:pt x="607" y="384"/>
                    </a:cubicBezTo>
                    <a:close/>
                    <a:moveTo>
                      <a:pt x="68" y="439"/>
                    </a:moveTo>
                    <a:cubicBezTo>
                      <a:pt x="69" y="438"/>
                      <a:pt x="68" y="437"/>
                      <a:pt x="67" y="436"/>
                    </a:cubicBezTo>
                    <a:cubicBezTo>
                      <a:pt x="63" y="429"/>
                      <a:pt x="59" y="423"/>
                      <a:pt x="55" y="416"/>
                    </a:cubicBezTo>
                    <a:cubicBezTo>
                      <a:pt x="48" y="405"/>
                      <a:pt x="42" y="395"/>
                      <a:pt x="35" y="384"/>
                    </a:cubicBezTo>
                    <a:cubicBezTo>
                      <a:pt x="34" y="381"/>
                      <a:pt x="31" y="380"/>
                      <a:pt x="27" y="380"/>
                    </a:cubicBezTo>
                    <a:cubicBezTo>
                      <a:pt x="27" y="380"/>
                      <a:pt x="27" y="381"/>
                      <a:pt x="28" y="381"/>
                    </a:cubicBezTo>
                    <a:cubicBezTo>
                      <a:pt x="41" y="403"/>
                      <a:pt x="53" y="425"/>
                      <a:pt x="66" y="446"/>
                    </a:cubicBezTo>
                    <a:cubicBezTo>
                      <a:pt x="67" y="446"/>
                      <a:pt x="67" y="446"/>
                      <a:pt x="67" y="446"/>
                    </a:cubicBezTo>
                    <a:cubicBezTo>
                      <a:pt x="68" y="444"/>
                      <a:pt x="68" y="442"/>
                      <a:pt x="68" y="439"/>
                    </a:cubicBezTo>
                    <a:close/>
                    <a:moveTo>
                      <a:pt x="322" y="598"/>
                    </a:moveTo>
                    <a:cubicBezTo>
                      <a:pt x="321" y="600"/>
                      <a:pt x="321" y="620"/>
                      <a:pt x="322" y="623"/>
                    </a:cubicBezTo>
                    <a:cubicBezTo>
                      <a:pt x="323" y="623"/>
                      <a:pt x="323" y="623"/>
                      <a:pt x="324" y="623"/>
                    </a:cubicBezTo>
                    <a:cubicBezTo>
                      <a:pt x="333" y="619"/>
                      <a:pt x="342" y="615"/>
                      <a:pt x="352" y="611"/>
                    </a:cubicBezTo>
                    <a:cubicBezTo>
                      <a:pt x="352" y="611"/>
                      <a:pt x="352" y="611"/>
                      <a:pt x="352" y="610"/>
                    </a:cubicBezTo>
                    <a:cubicBezTo>
                      <a:pt x="342" y="606"/>
                      <a:pt x="332" y="602"/>
                      <a:pt x="322" y="598"/>
                    </a:cubicBezTo>
                    <a:close/>
                    <a:moveTo>
                      <a:pt x="290" y="610"/>
                    </a:moveTo>
                    <a:cubicBezTo>
                      <a:pt x="291" y="612"/>
                      <a:pt x="292" y="612"/>
                      <a:pt x="293" y="612"/>
                    </a:cubicBezTo>
                    <a:cubicBezTo>
                      <a:pt x="301" y="615"/>
                      <a:pt x="309" y="619"/>
                      <a:pt x="317" y="622"/>
                    </a:cubicBezTo>
                    <a:cubicBezTo>
                      <a:pt x="318" y="622"/>
                      <a:pt x="319" y="623"/>
                      <a:pt x="320" y="623"/>
                    </a:cubicBezTo>
                    <a:cubicBezTo>
                      <a:pt x="321" y="620"/>
                      <a:pt x="320" y="617"/>
                      <a:pt x="320" y="615"/>
                    </a:cubicBezTo>
                    <a:cubicBezTo>
                      <a:pt x="320" y="612"/>
                      <a:pt x="320" y="609"/>
                      <a:pt x="320" y="607"/>
                    </a:cubicBezTo>
                    <a:cubicBezTo>
                      <a:pt x="320" y="604"/>
                      <a:pt x="321" y="601"/>
                      <a:pt x="320" y="599"/>
                    </a:cubicBezTo>
                    <a:cubicBezTo>
                      <a:pt x="318" y="599"/>
                      <a:pt x="293" y="609"/>
                      <a:pt x="290" y="610"/>
                    </a:cubicBezTo>
                    <a:close/>
                    <a:moveTo>
                      <a:pt x="422" y="48"/>
                    </a:moveTo>
                    <a:cubicBezTo>
                      <a:pt x="425" y="51"/>
                      <a:pt x="428" y="53"/>
                      <a:pt x="432" y="55"/>
                    </a:cubicBezTo>
                    <a:cubicBezTo>
                      <a:pt x="433" y="56"/>
                      <a:pt x="434" y="56"/>
                      <a:pt x="436" y="56"/>
                    </a:cubicBezTo>
                    <a:cubicBezTo>
                      <a:pt x="443" y="56"/>
                      <a:pt x="449" y="56"/>
                      <a:pt x="456" y="55"/>
                    </a:cubicBezTo>
                    <a:cubicBezTo>
                      <a:pt x="456" y="55"/>
                      <a:pt x="456" y="55"/>
                      <a:pt x="457" y="55"/>
                    </a:cubicBezTo>
                    <a:cubicBezTo>
                      <a:pt x="464" y="55"/>
                      <a:pt x="470" y="55"/>
                      <a:pt x="477" y="55"/>
                    </a:cubicBezTo>
                    <a:cubicBezTo>
                      <a:pt x="480" y="55"/>
                      <a:pt x="482" y="54"/>
                      <a:pt x="484" y="54"/>
                    </a:cubicBezTo>
                    <a:cubicBezTo>
                      <a:pt x="463" y="51"/>
                      <a:pt x="441" y="49"/>
                      <a:pt x="420" y="46"/>
                    </a:cubicBezTo>
                    <a:cubicBezTo>
                      <a:pt x="420" y="46"/>
                      <a:pt x="420" y="46"/>
                      <a:pt x="419" y="47"/>
                    </a:cubicBezTo>
                    <a:cubicBezTo>
                      <a:pt x="420" y="47"/>
                      <a:pt x="421" y="48"/>
                      <a:pt x="422" y="48"/>
                    </a:cubicBezTo>
                    <a:close/>
                    <a:moveTo>
                      <a:pt x="201" y="49"/>
                    </a:moveTo>
                    <a:cubicBezTo>
                      <a:pt x="194" y="50"/>
                      <a:pt x="187" y="50"/>
                      <a:pt x="179" y="51"/>
                    </a:cubicBezTo>
                    <a:cubicBezTo>
                      <a:pt x="172" y="52"/>
                      <a:pt x="165" y="53"/>
                      <a:pt x="158" y="54"/>
                    </a:cubicBezTo>
                    <a:cubicBezTo>
                      <a:pt x="160" y="54"/>
                      <a:pt x="162" y="55"/>
                      <a:pt x="164" y="55"/>
                    </a:cubicBezTo>
                    <a:cubicBezTo>
                      <a:pt x="171" y="55"/>
                      <a:pt x="178" y="55"/>
                      <a:pt x="184" y="55"/>
                    </a:cubicBezTo>
                    <a:cubicBezTo>
                      <a:pt x="190" y="55"/>
                      <a:pt x="196" y="56"/>
                      <a:pt x="202" y="56"/>
                    </a:cubicBezTo>
                    <a:cubicBezTo>
                      <a:pt x="204" y="56"/>
                      <a:pt x="205" y="56"/>
                      <a:pt x="207" y="56"/>
                    </a:cubicBezTo>
                    <a:cubicBezTo>
                      <a:pt x="208" y="56"/>
                      <a:pt x="209" y="56"/>
                      <a:pt x="210" y="55"/>
                    </a:cubicBezTo>
                    <a:cubicBezTo>
                      <a:pt x="214" y="53"/>
                      <a:pt x="218" y="50"/>
                      <a:pt x="222" y="47"/>
                    </a:cubicBezTo>
                    <a:cubicBezTo>
                      <a:pt x="222" y="47"/>
                      <a:pt x="222" y="47"/>
                      <a:pt x="223" y="46"/>
                    </a:cubicBezTo>
                    <a:cubicBezTo>
                      <a:pt x="215" y="47"/>
                      <a:pt x="208" y="48"/>
                      <a:pt x="201" y="49"/>
                    </a:cubicBezTo>
                    <a:close/>
                    <a:moveTo>
                      <a:pt x="483" y="177"/>
                    </a:moveTo>
                    <a:cubicBezTo>
                      <a:pt x="487" y="183"/>
                      <a:pt x="490" y="189"/>
                      <a:pt x="494" y="195"/>
                    </a:cubicBezTo>
                    <a:cubicBezTo>
                      <a:pt x="495" y="196"/>
                      <a:pt x="495" y="197"/>
                      <a:pt x="497" y="196"/>
                    </a:cubicBezTo>
                    <a:cubicBezTo>
                      <a:pt x="502" y="195"/>
                      <a:pt x="507" y="194"/>
                      <a:pt x="512" y="193"/>
                    </a:cubicBezTo>
                    <a:cubicBezTo>
                      <a:pt x="512" y="193"/>
                      <a:pt x="512" y="193"/>
                      <a:pt x="512" y="193"/>
                    </a:cubicBezTo>
                    <a:cubicBezTo>
                      <a:pt x="512" y="192"/>
                      <a:pt x="512" y="192"/>
                      <a:pt x="512" y="192"/>
                    </a:cubicBezTo>
                    <a:cubicBezTo>
                      <a:pt x="512" y="192"/>
                      <a:pt x="512" y="192"/>
                      <a:pt x="512" y="192"/>
                    </a:cubicBezTo>
                    <a:cubicBezTo>
                      <a:pt x="501" y="185"/>
                      <a:pt x="490" y="177"/>
                      <a:pt x="479" y="170"/>
                    </a:cubicBezTo>
                    <a:cubicBezTo>
                      <a:pt x="479" y="169"/>
                      <a:pt x="479" y="169"/>
                      <a:pt x="478" y="169"/>
                    </a:cubicBezTo>
                    <a:cubicBezTo>
                      <a:pt x="480" y="172"/>
                      <a:pt x="481" y="174"/>
                      <a:pt x="483" y="177"/>
                    </a:cubicBezTo>
                    <a:close/>
                    <a:moveTo>
                      <a:pt x="129" y="192"/>
                    </a:moveTo>
                    <a:cubicBezTo>
                      <a:pt x="131" y="193"/>
                      <a:pt x="131" y="193"/>
                      <a:pt x="132" y="193"/>
                    </a:cubicBezTo>
                    <a:cubicBezTo>
                      <a:pt x="136" y="194"/>
                      <a:pt x="140" y="195"/>
                      <a:pt x="145" y="196"/>
                    </a:cubicBezTo>
                    <a:cubicBezTo>
                      <a:pt x="146" y="197"/>
                      <a:pt x="148" y="196"/>
                      <a:pt x="149" y="195"/>
                    </a:cubicBezTo>
                    <a:cubicBezTo>
                      <a:pt x="153" y="187"/>
                      <a:pt x="158" y="179"/>
                      <a:pt x="163" y="171"/>
                    </a:cubicBezTo>
                    <a:cubicBezTo>
                      <a:pt x="163" y="170"/>
                      <a:pt x="164" y="170"/>
                      <a:pt x="164" y="170"/>
                    </a:cubicBezTo>
                    <a:cubicBezTo>
                      <a:pt x="164" y="170"/>
                      <a:pt x="163" y="169"/>
                      <a:pt x="163" y="169"/>
                    </a:cubicBezTo>
                    <a:cubicBezTo>
                      <a:pt x="152" y="177"/>
                      <a:pt x="141" y="184"/>
                      <a:pt x="129" y="192"/>
                    </a:cubicBezTo>
                    <a:close/>
                    <a:moveTo>
                      <a:pt x="553" y="282"/>
                    </a:moveTo>
                    <a:cubicBezTo>
                      <a:pt x="553" y="284"/>
                      <a:pt x="553" y="286"/>
                      <a:pt x="552" y="287"/>
                    </a:cubicBezTo>
                    <a:cubicBezTo>
                      <a:pt x="552" y="288"/>
                      <a:pt x="552" y="289"/>
                      <a:pt x="553" y="289"/>
                    </a:cubicBezTo>
                    <a:cubicBezTo>
                      <a:pt x="554" y="290"/>
                      <a:pt x="554" y="290"/>
                      <a:pt x="555" y="290"/>
                    </a:cubicBezTo>
                    <a:cubicBezTo>
                      <a:pt x="559" y="292"/>
                      <a:pt x="564" y="294"/>
                      <a:pt x="568" y="296"/>
                    </a:cubicBezTo>
                    <a:cubicBezTo>
                      <a:pt x="569" y="296"/>
                      <a:pt x="570" y="297"/>
                      <a:pt x="571" y="297"/>
                    </a:cubicBezTo>
                    <a:cubicBezTo>
                      <a:pt x="570" y="295"/>
                      <a:pt x="560" y="275"/>
                      <a:pt x="555" y="268"/>
                    </a:cubicBezTo>
                    <a:cubicBezTo>
                      <a:pt x="554" y="273"/>
                      <a:pt x="554" y="278"/>
                      <a:pt x="553" y="282"/>
                    </a:cubicBezTo>
                    <a:close/>
                    <a:moveTo>
                      <a:pt x="75" y="295"/>
                    </a:moveTo>
                    <a:cubicBezTo>
                      <a:pt x="80" y="294"/>
                      <a:pt x="84" y="292"/>
                      <a:pt x="88" y="290"/>
                    </a:cubicBezTo>
                    <a:cubicBezTo>
                      <a:pt x="90" y="289"/>
                      <a:pt x="90" y="289"/>
                      <a:pt x="90" y="287"/>
                    </a:cubicBezTo>
                    <a:cubicBezTo>
                      <a:pt x="89" y="281"/>
                      <a:pt x="88" y="276"/>
                      <a:pt x="87" y="270"/>
                    </a:cubicBezTo>
                    <a:cubicBezTo>
                      <a:pt x="87" y="270"/>
                      <a:pt x="87" y="269"/>
                      <a:pt x="87" y="269"/>
                    </a:cubicBezTo>
                    <a:cubicBezTo>
                      <a:pt x="86" y="269"/>
                      <a:pt x="86" y="270"/>
                      <a:pt x="86" y="270"/>
                    </a:cubicBezTo>
                    <a:cubicBezTo>
                      <a:pt x="81" y="279"/>
                      <a:pt x="76" y="287"/>
                      <a:pt x="72" y="296"/>
                    </a:cubicBezTo>
                    <a:cubicBezTo>
                      <a:pt x="72" y="296"/>
                      <a:pt x="72" y="296"/>
                      <a:pt x="72" y="297"/>
                    </a:cubicBezTo>
                    <a:cubicBezTo>
                      <a:pt x="73" y="296"/>
                      <a:pt x="74" y="296"/>
                      <a:pt x="75" y="295"/>
                    </a:cubicBezTo>
                    <a:close/>
                    <a:moveTo>
                      <a:pt x="146" y="198"/>
                    </a:moveTo>
                    <a:cubicBezTo>
                      <a:pt x="145" y="198"/>
                      <a:pt x="145" y="197"/>
                      <a:pt x="144" y="197"/>
                    </a:cubicBezTo>
                    <a:cubicBezTo>
                      <a:pt x="140" y="196"/>
                      <a:pt x="135" y="195"/>
                      <a:pt x="131" y="194"/>
                    </a:cubicBezTo>
                    <a:cubicBezTo>
                      <a:pt x="129" y="194"/>
                      <a:pt x="129" y="194"/>
                      <a:pt x="129" y="196"/>
                    </a:cubicBezTo>
                    <a:cubicBezTo>
                      <a:pt x="131" y="202"/>
                      <a:pt x="133" y="208"/>
                      <a:pt x="135" y="214"/>
                    </a:cubicBezTo>
                    <a:cubicBezTo>
                      <a:pt x="135" y="215"/>
                      <a:pt x="135" y="215"/>
                      <a:pt x="136" y="215"/>
                    </a:cubicBezTo>
                    <a:cubicBezTo>
                      <a:pt x="139" y="210"/>
                      <a:pt x="143" y="204"/>
                      <a:pt x="146" y="198"/>
                    </a:cubicBezTo>
                    <a:close/>
                    <a:moveTo>
                      <a:pt x="507" y="216"/>
                    </a:moveTo>
                    <a:cubicBezTo>
                      <a:pt x="509" y="208"/>
                      <a:pt x="511" y="201"/>
                      <a:pt x="513" y="194"/>
                    </a:cubicBezTo>
                    <a:cubicBezTo>
                      <a:pt x="511" y="194"/>
                      <a:pt x="509" y="195"/>
                      <a:pt x="508" y="195"/>
                    </a:cubicBezTo>
                    <a:cubicBezTo>
                      <a:pt x="506" y="195"/>
                      <a:pt x="504" y="196"/>
                      <a:pt x="502" y="196"/>
                    </a:cubicBezTo>
                    <a:cubicBezTo>
                      <a:pt x="500" y="197"/>
                      <a:pt x="498" y="197"/>
                      <a:pt x="496" y="198"/>
                    </a:cubicBezTo>
                    <a:cubicBezTo>
                      <a:pt x="499" y="204"/>
                      <a:pt x="503" y="210"/>
                      <a:pt x="507" y="216"/>
                    </a:cubicBezTo>
                    <a:close/>
                    <a:moveTo>
                      <a:pt x="208" y="434"/>
                    </a:moveTo>
                    <a:cubicBezTo>
                      <a:pt x="206" y="431"/>
                      <a:pt x="203" y="427"/>
                      <a:pt x="200" y="423"/>
                    </a:cubicBezTo>
                    <a:cubicBezTo>
                      <a:pt x="199" y="420"/>
                      <a:pt x="196" y="421"/>
                      <a:pt x="195" y="423"/>
                    </a:cubicBezTo>
                    <a:cubicBezTo>
                      <a:pt x="194" y="424"/>
                      <a:pt x="194" y="425"/>
                      <a:pt x="193" y="427"/>
                    </a:cubicBezTo>
                    <a:cubicBezTo>
                      <a:pt x="192" y="429"/>
                      <a:pt x="192" y="429"/>
                      <a:pt x="194" y="430"/>
                    </a:cubicBezTo>
                    <a:cubicBezTo>
                      <a:pt x="200" y="434"/>
                      <a:pt x="206" y="439"/>
                      <a:pt x="212" y="443"/>
                    </a:cubicBezTo>
                    <a:cubicBezTo>
                      <a:pt x="213" y="444"/>
                      <a:pt x="214" y="445"/>
                      <a:pt x="215" y="446"/>
                    </a:cubicBezTo>
                    <a:cubicBezTo>
                      <a:pt x="215" y="446"/>
                      <a:pt x="216" y="445"/>
                      <a:pt x="216" y="445"/>
                    </a:cubicBezTo>
                    <a:cubicBezTo>
                      <a:pt x="213" y="442"/>
                      <a:pt x="211" y="438"/>
                      <a:pt x="208" y="434"/>
                    </a:cubicBezTo>
                    <a:close/>
                    <a:moveTo>
                      <a:pt x="447" y="423"/>
                    </a:moveTo>
                    <a:cubicBezTo>
                      <a:pt x="446" y="420"/>
                      <a:pt x="444" y="420"/>
                      <a:pt x="442" y="423"/>
                    </a:cubicBezTo>
                    <a:cubicBezTo>
                      <a:pt x="441" y="425"/>
                      <a:pt x="439" y="427"/>
                      <a:pt x="437" y="429"/>
                    </a:cubicBezTo>
                    <a:cubicBezTo>
                      <a:pt x="434" y="434"/>
                      <a:pt x="430" y="439"/>
                      <a:pt x="427" y="445"/>
                    </a:cubicBezTo>
                    <a:cubicBezTo>
                      <a:pt x="427" y="445"/>
                      <a:pt x="427" y="445"/>
                      <a:pt x="427" y="445"/>
                    </a:cubicBezTo>
                    <a:cubicBezTo>
                      <a:pt x="429" y="445"/>
                      <a:pt x="448" y="431"/>
                      <a:pt x="450" y="428"/>
                    </a:cubicBezTo>
                    <a:cubicBezTo>
                      <a:pt x="449" y="426"/>
                      <a:pt x="448" y="424"/>
                      <a:pt x="447" y="423"/>
                    </a:cubicBezTo>
                    <a:close/>
                    <a:moveTo>
                      <a:pt x="120" y="543"/>
                    </a:moveTo>
                    <a:cubicBezTo>
                      <a:pt x="108" y="538"/>
                      <a:pt x="96" y="534"/>
                      <a:pt x="85" y="529"/>
                    </a:cubicBezTo>
                    <a:cubicBezTo>
                      <a:pt x="83" y="529"/>
                      <a:pt x="81" y="528"/>
                      <a:pt x="79" y="528"/>
                    </a:cubicBezTo>
                    <a:cubicBezTo>
                      <a:pt x="94" y="535"/>
                      <a:pt x="110" y="542"/>
                      <a:pt x="125" y="548"/>
                    </a:cubicBezTo>
                    <a:cubicBezTo>
                      <a:pt x="124" y="546"/>
                      <a:pt x="123" y="544"/>
                      <a:pt x="120" y="543"/>
                    </a:cubicBezTo>
                    <a:close/>
                    <a:moveTo>
                      <a:pt x="222" y="56"/>
                    </a:moveTo>
                    <a:cubicBezTo>
                      <a:pt x="228" y="58"/>
                      <a:pt x="233" y="57"/>
                      <a:pt x="239" y="57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35" y="53"/>
                      <a:pt x="231" y="50"/>
                      <a:pt x="227" y="46"/>
                    </a:cubicBezTo>
                    <a:cubicBezTo>
                      <a:pt x="226" y="48"/>
                      <a:pt x="223" y="54"/>
                      <a:pt x="222" y="56"/>
                    </a:cubicBezTo>
                    <a:close/>
                    <a:moveTo>
                      <a:pt x="415" y="46"/>
                    </a:moveTo>
                    <a:cubicBezTo>
                      <a:pt x="411" y="49"/>
                      <a:pt x="407" y="53"/>
                      <a:pt x="404" y="57"/>
                    </a:cubicBezTo>
                    <a:cubicBezTo>
                      <a:pt x="406" y="58"/>
                      <a:pt x="416" y="57"/>
                      <a:pt x="420" y="56"/>
                    </a:cubicBezTo>
                    <a:cubicBezTo>
                      <a:pt x="419" y="53"/>
                      <a:pt x="417" y="50"/>
                      <a:pt x="415" y="46"/>
                    </a:cubicBezTo>
                    <a:close/>
                    <a:moveTo>
                      <a:pt x="548" y="533"/>
                    </a:moveTo>
                    <a:cubicBezTo>
                      <a:pt x="539" y="536"/>
                      <a:pt x="531" y="540"/>
                      <a:pt x="522" y="543"/>
                    </a:cubicBezTo>
                    <a:cubicBezTo>
                      <a:pt x="519" y="544"/>
                      <a:pt x="518" y="546"/>
                      <a:pt x="517" y="549"/>
                    </a:cubicBezTo>
                    <a:cubicBezTo>
                      <a:pt x="523" y="547"/>
                      <a:pt x="527" y="544"/>
                      <a:pt x="532" y="542"/>
                    </a:cubicBezTo>
                    <a:cubicBezTo>
                      <a:pt x="537" y="540"/>
                      <a:pt x="542" y="537"/>
                      <a:pt x="547" y="535"/>
                    </a:cubicBezTo>
                    <a:cubicBezTo>
                      <a:pt x="552" y="533"/>
                      <a:pt x="557" y="531"/>
                      <a:pt x="562" y="528"/>
                    </a:cubicBezTo>
                    <a:cubicBezTo>
                      <a:pt x="562" y="528"/>
                      <a:pt x="562" y="528"/>
                      <a:pt x="561" y="528"/>
                    </a:cubicBezTo>
                    <a:cubicBezTo>
                      <a:pt x="557" y="530"/>
                      <a:pt x="552" y="531"/>
                      <a:pt x="548" y="533"/>
                    </a:cubicBezTo>
                    <a:close/>
                    <a:moveTo>
                      <a:pt x="24" y="374"/>
                    </a:moveTo>
                    <a:cubicBezTo>
                      <a:pt x="25" y="371"/>
                      <a:pt x="25" y="368"/>
                      <a:pt x="23" y="364"/>
                    </a:cubicBezTo>
                    <a:cubicBezTo>
                      <a:pt x="18" y="357"/>
                      <a:pt x="14" y="350"/>
                      <a:pt x="9" y="343"/>
                    </a:cubicBezTo>
                    <a:cubicBezTo>
                      <a:pt x="9" y="343"/>
                      <a:pt x="9" y="343"/>
                      <a:pt x="9" y="343"/>
                    </a:cubicBezTo>
                    <a:cubicBezTo>
                      <a:pt x="14" y="353"/>
                      <a:pt x="19" y="364"/>
                      <a:pt x="24" y="374"/>
                    </a:cubicBezTo>
                    <a:close/>
                    <a:moveTo>
                      <a:pt x="633" y="343"/>
                    </a:moveTo>
                    <a:cubicBezTo>
                      <a:pt x="633" y="343"/>
                      <a:pt x="633" y="343"/>
                      <a:pt x="633" y="343"/>
                    </a:cubicBezTo>
                    <a:cubicBezTo>
                      <a:pt x="632" y="344"/>
                      <a:pt x="632" y="345"/>
                      <a:pt x="631" y="345"/>
                    </a:cubicBezTo>
                    <a:cubicBezTo>
                      <a:pt x="627" y="351"/>
                      <a:pt x="624" y="358"/>
                      <a:pt x="620" y="364"/>
                    </a:cubicBezTo>
                    <a:cubicBezTo>
                      <a:pt x="618" y="367"/>
                      <a:pt x="618" y="370"/>
                      <a:pt x="618" y="374"/>
                    </a:cubicBezTo>
                    <a:cubicBezTo>
                      <a:pt x="623" y="364"/>
                      <a:pt x="628" y="354"/>
                      <a:pt x="633" y="343"/>
                    </a:cubicBezTo>
                    <a:close/>
                    <a:moveTo>
                      <a:pt x="144" y="552"/>
                    </a:moveTo>
                    <a:cubicBezTo>
                      <a:pt x="140" y="551"/>
                      <a:pt x="136" y="549"/>
                      <a:pt x="132" y="548"/>
                    </a:cubicBezTo>
                    <a:cubicBezTo>
                      <a:pt x="130" y="547"/>
                      <a:pt x="130" y="547"/>
                      <a:pt x="129" y="550"/>
                    </a:cubicBezTo>
                    <a:cubicBezTo>
                      <a:pt x="131" y="551"/>
                      <a:pt x="148" y="555"/>
                      <a:pt x="153" y="556"/>
                    </a:cubicBezTo>
                    <a:cubicBezTo>
                      <a:pt x="150" y="554"/>
                      <a:pt x="147" y="553"/>
                      <a:pt x="144" y="552"/>
                    </a:cubicBezTo>
                    <a:close/>
                    <a:moveTo>
                      <a:pt x="185" y="427"/>
                    </a:moveTo>
                    <a:cubicBezTo>
                      <a:pt x="184" y="432"/>
                      <a:pt x="184" y="436"/>
                      <a:pt x="184" y="441"/>
                    </a:cubicBezTo>
                    <a:cubicBezTo>
                      <a:pt x="184" y="441"/>
                      <a:pt x="185" y="440"/>
                      <a:pt x="185" y="440"/>
                    </a:cubicBezTo>
                    <a:cubicBezTo>
                      <a:pt x="187" y="437"/>
                      <a:pt x="188" y="434"/>
                      <a:pt x="190" y="431"/>
                    </a:cubicBezTo>
                    <a:cubicBezTo>
                      <a:pt x="190" y="429"/>
                      <a:pt x="190" y="428"/>
                      <a:pt x="189" y="428"/>
                    </a:cubicBezTo>
                    <a:cubicBezTo>
                      <a:pt x="188" y="427"/>
                      <a:pt x="187" y="426"/>
                      <a:pt x="186" y="425"/>
                    </a:cubicBezTo>
                    <a:cubicBezTo>
                      <a:pt x="185" y="426"/>
                      <a:pt x="185" y="427"/>
                      <a:pt x="185" y="427"/>
                    </a:cubicBezTo>
                    <a:close/>
                    <a:moveTo>
                      <a:pt x="510" y="548"/>
                    </a:moveTo>
                    <a:cubicBezTo>
                      <a:pt x="503" y="550"/>
                      <a:pt x="497" y="553"/>
                      <a:pt x="490" y="555"/>
                    </a:cubicBezTo>
                    <a:cubicBezTo>
                      <a:pt x="490" y="555"/>
                      <a:pt x="490" y="556"/>
                      <a:pt x="490" y="556"/>
                    </a:cubicBezTo>
                    <a:cubicBezTo>
                      <a:pt x="497" y="554"/>
                      <a:pt x="505" y="552"/>
                      <a:pt x="513" y="550"/>
                    </a:cubicBezTo>
                    <a:cubicBezTo>
                      <a:pt x="513" y="547"/>
                      <a:pt x="512" y="547"/>
                      <a:pt x="510" y="548"/>
                    </a:cubicBezTo>
                    <a:close/>
                    <a:moveTo>
                      <a:pt x="453" y="428"/>
                    </a:moveTo>
                    <a:cubicBezTo>
                      <a:pt x="452" y="428"/>
                      <a:pt x="452" y="429"/>
                      <a:pt x="452" y="430"/>
                    </a:cubicBezTo>
                    <a:cubicBezTo>
                      <a:pt x="454" y="433"/>
                      <a:pt x="456" y="437"/>
                      <a:pt x="458" y="440"/>
                    </a:cubicBezTo>
                    <a:cubicBezTo>
                      <a:pt x="458" y="440"/>
                      <a:pt x="458" y="440"/>
                      <a:pt x="458" y="440"/>
                    </a:cubicBezTo>
                    <a:cubicBezTo>
                      <a:pt x="458" y="435"/>
                      <a:pt x="458" y="430"/>
                      <a:pt x="457" y="425"/>
                    </a:cubicBezTo>
                    <a:cubicBezTo>
                      <a:pt x="455" y="426"/>
                      <a:pt x="454" y="427"/>
                      <a:pt x="453" y="428"/>
                    </a:cubicBezTo>
                    <a:close/>
                    <a:moveTo>
                      <a:pt x="193" y="404"/>
                    </a:moveTo>
                    <a:cubicBezTo>
                      <a:pt x="192" y="404"/>
                      <a:pt x="192" y="404"/>
                      <a:pt x="192" y="404"/>
                    </a:cubicBezTo>
                    <a:cubicBezTo>
                      <a:pt x="191" y="407"/>
                      <a:pt x="190" y="410"/>
                      <a:pt x="189" y="413"/>
                    </a:cubicBezTo>
                    <a:cubicBezTo>
                      <a:pt x="189" y="414"/>
                      <a:pt x="189" y="415"/>
                      <a:pt x="190" y="415"/>
                    </a:cubicBezTo>
                    <a:cubicBezTo>
                      <a:pt x="192" y="416"/>
                      <a:pt x="194" y="416"/>
                      <a:pt x="196" y="417"/>
                    </a:cubicBezTo>
                    <a:cubicBezTo>
                      <a:pt x="195" y="412"/>
                      <a:pt x="194" y="408"/>
                      <a:pt x="193" y="404"/>
                    </a:cubicBezTo>
                    <a:close/>
                    <a:moveTo>
                      <a:pt x="446" y="416"/>
                    </a:moveTo>
                    <a:cubicBezTo>
                      <a:pt x="448" y="416"/>
                      <a:pt x="451" y="416"/>
                      <a:pt x="454" y="414"/>
                    </a:cubicBezTo>
                    <a:cubicBezTo>
                      <a:pt x="453" y="411"/>
                      <a:pt x="451" y="408"/>
                      <a:pt x="450" y="404"/>
                    </a:cubicBezTo>
                    <a:cubicBezTo>
                      <a:pt x="450" y="404"/>
                      <a:pt x="450" y="404"/>
                      <a:pt x="450" y="404"/>
                    </a:cubicBezTo>
                    <a:cubicBezTo>
                      <a:pt x="448" y="408"/>
                      <a:pt x="447" y="412"/>
                      <a:pt x="446" y="416"/>
                    </a:cubicBezTo>
                    <a:close/>
                    <a:moveTo>
                      <a:pt x="219" y="57"/>
                    </a:moveTo>
                    <a:cubicBezTo>
                      <a:pt x="220" y="57"/>
                      <a:pt x="221" y="56"/>
                      <a:pt x="221" y="55"/>
                    </a:cubicBezTo>
                    <a:cubicBezTo>
                      <a:pt x="222" y="53"/>
                      <a:pt x="223" y="50"/>
                      <a:pt x="224" y="48"/>
                    </a:cubicBezTo>
                    <a:cubicBezTo>
                      <a:pt x="223" y="48"/>
                      <a:pt x="214" y="54"/>
                      <a:pt x="212" y="56"/>
                    </a:cubicBezTo>
                    <a:cubicBezTo>
                      <a:pt x="214" y="57"/>
                      <a:pt x="217" y="57"/>
                      <a:pt x="219" y="57"/>
                    </a:cubicBezTo>
                    <a:close/>
                    <a:moveTo>
                      <a:pt x="418" y="48"/>
                    </a:moveTo>
                    <a:cubicBezTo>
                      <a:pt x="419" y="51"/>
                      <a:pt x="420" y="53"/>
                      <a:pt x="422" y="56"/>
                    </a:cubicBezTo>
                    <a:cubicBezTo>
                      <a:pt x="422" y="56"/>
                      <a:pt x="423" y="57"/>
                      <a:pt x="423" y="57"/>
                    </a:cubicBezTo>
                    <a:cubicBezTo>
                      <a:pt x="425" y="57"/>
                      <a:pt x="428" y="57"/>
                      <a:pt x="430" y="56"/>
                    </a:cubicBezTo>
                    <a:cubicBezTo>
                      <a:pt x="426" y="53"/>
                      <a:pt x="422" y="50"/>
                      <a:pt x="418" y="48"/>
                    </a:cubicBezTo>
                    <a:close/>
                    <a:moveTo>
                      <a:pt x="194" y="421"/>
                    </a:moveTo>
                    <a:cubicBezTo>
                      <a:pt x="195" y="420"/>
                      <a:pt x="196" y="419"/>
                      <a:pt x="196" y="418"/>
                    </a:cubicBezTo>
                    <a:cubicBezTo>
                      <a:pt x="194" y="417"/>
                      <a:pt x="191" y="417"/>
                      <a:pt x="189" y="416"/>
                    </a:cubicBezTo>
                    <a:cubicBezTo>
                      <a:pt x="189" y="416"/>
                      <a:pt x="188" y="417"/>
                      <a:pt x="188" y="417"/>
                    </a:cubicBezTo>
                    <a:cubicBezTo>
                      <a:pt x="187" y="419"/>
                      <a:pt x="186" y="420"/>
                      <a:pt x="186" y="423"/>
                    </a:cubicBezTo>
                    <a:cubicBezTo>
                      <a:pt x="189" y="422"/>
                      <a:pt x="192" y="422"/>
                      <a:pt x="194" y="421"/>
                    </a:cubicBezTo>
                    <a:close/>
                    <a:moveTo>
                      <a:pt x="448" y="421"/>
                    </a:moveTo>
                    <a:cubicBezTo>
                      <a:pt x="451" y="422"/>
                      <a:pt x="453" y="422"/>
                      <a:pt x="456" y="423"/>
                    </a:cubicBezTo>
                    <a:cubicBezTo>
                      <a:pt x="456" y="421"/>
                      <a:pt x="455" y="419"/>
                      <a:pt x="454" y="417"/>
                    </a:cubicBezTo>
                    <a:cubicBezTo>
                      <a:pt x="454" y="416"/>
                      <a:pt x="454" y="416"/>
                      <a:pt x="453" y="416"/>
                    </a:cubicBezTo>
                    <a:cubicBezTo>
                      <a:pt x="451" y="417"/>
                      <a:pt x="449" y="417"/>
                      <a:pt x="446" y="418"/>
                    </a:cubicBezTo>
                    <a:cubicBezTo>
                      <a:pt x="447" y="420"/>
                      <a:pt x="447" y="421"/>
                      <a:pt x="448" y="421"/>
                    </a:cubicBezTo>
                    <a:close/>
                    <a:moveTo>
                      <a:pt x="464" y="414"/>
                    </a:moveTo>
                    <a:cubicBezTo>
                      <a:pt x="460" y="414"/>
                      <a:pt x="458" y="415"/>
                      <a:pt x="455" y="416"/>
                    </a:cubicBezTo>
                    <a:cubicBezTo>
                      <a:pt x="456" y="418"/>
                      <a:pt x="457" y="420"/>
                      <a:pt x="457" y="422"/>
                    </a:cubicBezTo>
                    <a:cubicBezTo>
                      <a:pt x="458" y="422"/>
                      <a:pt x="458" y="422"/>
                      <a:pt x="458" y="422"/>
                    </a:cubicBezTo>
                    <a:cubicBezTo>
                      <a:pt x="460" y="420"/>
                      <a:pt x="462" y="417"/>
                      <a:pt x="464" y="414"/>
                    </a:cubicBezTo>
                    <a:close/>
                    <a:moveTo>
                      <a:pt x="184" y="422"/>
                    </a:moveTo>
                    <a:cubicBezTo>
                      <a:pt x="186" y="420"/>
                      <a:pt x="186" y="419"/>
                      <a:pt x="186" y="417"/>
                    </a:cubicBezTo>
                    <a:cubicBezTo>
                      <a:pt x="186" y="416"/>
                      <a:pt x="186" y="416"/>
                      <a:pt x="185" y="415"/>
                    </a:cubicBezTo>
                    <a:cubicBezTo>
                      <a:pt x="183" y="415"/>
                      <a:pt x="181" y="414"/>
                      <a:pt x="179" y="414"/>
                    </a:cubicBezTo>
                    <a:cubicBezTo>
                      <a:pt x="179" y="414"/>
                      <a:pt x="179" y="414"/>
                      <a:pt x="179" y="415"/>
                    </a:cubicBezTo>
                    <a:cubicBezTo>
                      <a:pt x="181" y="417"/>
                      <a:pt x="182" y="420"/>
                      <a:pt x="184" y="422"/>
                    </a:cubicBezTo>
                    <a:close/>
                    <a:moveTo>
                      <a:pt x="562" y="135"/>
                    </a:moveTo>
                    <a:cubicBezTo>
                      <a:pt x="562" y="135"/>
                      <a:pt x="562" y="135"/>
                      <a:pt x="562" y="136"/>
                    </a:cubicBezTo>
                    <a:cubicBezTo>
                      <a:pt x="568" y="143"/>
                      <a:pt x="574" y="151"/>
                      <a:pt x="581" y="158"/>
                    </a:cubicBezTo>
                    <a:cubicBezTo>
                      <a:pt x="581" y="158"/>
                      <a:pt x="581" y="158"/>
                      <a:pt x="582" y="158"/>
                    </a:cubicBezTo>
                    <a:cubicBezTo>
                      <a:pt x="575" y="150"/>
                      <a:pt x="569" y="143"/>
                      <a:pt x="562" y="135"/>
                    </a:cubicBezTo>
                    <a:close/>
                    <a:moveTo>
                      <a:pt x="451" y="428"/>
                    </a:moveTo>
                    <a:cubicBezTo>
                      <a:pt x="453" y="427"/>
                      <a:pt x="454" y="426"/>
                      <a:pt x="456" y="424"/>
                    </a:cubicBezTo>
                    <a:cubicBezTo>
                      <a:pt x="454" y="423"/>
                      <a:pt x="451" y="423"/>
                      <a:pt x="449" y="422"/>
                    </a:cubicBezTo>
                    <a:cubicBezTo>
                      <a:pt x="449" y="422"/>
                      <a:pt x="449" y="423"/>
                      <a:pt x="448" y="423"/>
                    </a:cubicBezTo>
                    <a:cubicBezTo>
                      <a:pt x="449" y="424"/>
                      <a:pt x="450" y="426"/>
                      <a:pt x="451" y="428"/>
                    </a:cubicBezTo>
                    <a:close/>
                    <a:moveTo>
                      <a:pt x="186" y="424"/>
                    </a:moveTo>
                    <a:cubicBezTo>
                      <a:pt x="188" y="426"/>
                      <a:pt x="189" y="427"/>
                      <a:pt x="191" y="428"/>
                    </a:cubicBezTo>
                    <a:cubicBezTo>
                      <a:pt x="192" y="426"/>
                      <a:pt x="193" y="424"/>
                      <a:pt x="194" y="422"/>
                    </a:cubicBezTo>
                    <a:cubicBezTo>
                      <a:pt x="191" y="423"/>
                      <a:pt x="189" y="423"/>
                      <a:pt x="186" y="424"/>
                    </a:cubicBezTo>
                    <a:close/>
                    <a:moveTo>
                      <a:pt x="29" y="374"/>
                    </a:moveTo>
                    <a:cubicBezTo>
                      <a:pt x="28" y="375"/>
                      <a:pt x="27" y="376"/>
                      <a:pt x="27" y="378"/>
                    </a:cubicBezTo>
                    <a:cubicBezTo>
                      <a:pt x="28" y="379"/>
                      <a:pt x="30" y="379"/>
                      <a:pt x="32" y="379"/>
                    </a:cubicBezTo>
                    <a:cubicBezTo>
                      <a:pt x="31" y="377"/>
                      <a:pt x="30" y="376"/>
                      <a:pt x="29" y="374"/>
                    </a:cubicBezTo>
                    <a:close/>
                    <a:moveTo>
                      <a:pt x="611" y="379"/>
                    </a:moveTo>
                    <a:cubicBezTo>
                      <a:pt x="613" y="379"/>
                      <a:pt x="614" y="379"/>
                      <a:pt x="616" y="378"/>
                    </a:cubicBezTo>
                    <a:cubicBezTo>
                      <a:pt x="615" y="377"/>
                      <a:pt x="615" y="376"/>
                      <a:pt x="614" y="374"/>
                    </a:cubicBezTo>
                    <a:cubicBezTo>
                      <a:pt x="612" y="376"/>
                      <a:pt x="611" y="377"/>
                      <a:pt x="611" y="379"/>
                    </a:cubicBezTo>
                    <a:close/>
                    <a:moveTo>
                      <a:pt x="466" y="159"/>
                    </a:moveTo>
                    <a:cubicBezTo>
                      <a:pt x="467" y="160"/>
                      <a:pt x="468" y="160"/>
                      <a:pt x="468" y="159"/>
                    </a:cubicBezTo>
                    <a:cubicBezTo>
                      <a:pt x="469" y="158"/>
                      <a:pt x="468" y="157"/>
                      <a:pt x="467" y="157"/>
                    </a:cubicBezTo>
                    <a:cubicBezTo>
                      <a:pt x="466" y="157"/>
                      <a:pt x="465" y="157"/>
                      <a:pt x="464" y="157"/>
                    </a:cubicBezTo>
                    <a:cubicBezTo>
                      <a:pt x="464" y="157"/>
                      <a:pt x="463" y="157"/>
                      <a:pt x="463" y="157"/>
                    </a:cubicBezTo>
                    <a:cubicBezTo>
                      <a:pt x="464" y="158"/>
                      <a:pt x="465" y="159"/>
                      <a:pt x="466" y="159"/>
                    </a:cubicBezTo>
                    <a:close/>
                    <a:moveTo>
                      <a:pt x="174" y="158"/>
                    </a:moveTo>
                    <a:cubicBezTo>
                      <a:pt x="174" y="160"/>
                      <a:pt x="175" y="160"/>
                      <a:pt x="176" y="159"/>
                    </a:cubicBezTo>
                    <a:cubicBezTo>
                      <a:pt x="177" y="159"/>
                      <a:pt x="178" y="158"/>
                      <a:pt x="179" y="158"/>
                    </a:cubicBezTo>
                    <a:cubicBezTo>
                      <a:pt x="179" y="157"/>
                      <a:pt x="178" y="157"/>
                      <a:pt x="178" y="157"/>
                    </a:cubicBezTo>
                    <a:cubicBezTo>
                      <a:pt x="177" y="157"/>
                      <a:pt x="175" y="157"/>
                      <a:pt x="174" y="158"/>
                    </a:cubicBezTo>
                    <a:close/>
                    <a:moveTo>
                      <a:pt x="470" y="162"/>
                    </a:moveTo>
                    <a:cubicBezTo>
                      <a:pt x="471" y="162"/>
                      <a:pt x="472" y="163"/>
                      <a:pt x="473" y="164"/>
                    </a:cubicBezTo>
                    <a:cubicBezTo>
                      <a:pt x="473" y="164"/>
                      <a:pt x="473" y="163"/>
                      <a:pt x="473" y="163"/>
                    </a:cubicBezTo>
                    <a:cubicBezTo>
                      <a:pt x="472" y="162"/>
                      <a:pt x="471" y="160"/>
                      <a:pt x="470" y="159"/>
                    </a:cubicBezTo>
                    <a:cubicBezTo>
                      <a:pt x="469" y="160"/>
                      <a:pt x="469" y="161"/>
                      <a:pt x="470" y="162"/>
                    </a:cubicBezTo>
                    <a:close/>
                    <a:moveTo>
                      <a:pt x="169" y="163"/>
                    </a:moveTo>
                    <a:cubicBezTo>
                      <a:pt x="170" y="163"/>
                      <a:pt x="170" y="163"/>
                      <a:pt x="170" y="163"/>
                    </a:cubicBezTo>
                    <a:cubicBezTo>
                      <a:pt x="171" y="163"/>
                      <a:pt x="172" y="162"/>
                      <a:pt x="173" y="161"/>
                    </a:cubicBezTo>
                    <a:cubicBezTo>
                      <a:pt x="174" y="161"/>
                      <a:pt x="173" y="160"/>
                      <a:pt x="172" y="159"/>
                    </a:cubicBezTo>
                    <a:cubicBezTo>
                      <a:pt x="171" y="160"/>
                      <a:pt x="170" y="162"/>
                      <a:pt x="169" y="163"/>
                    </a:cubicBezTo>
                    <a:close/>
                    <a:moveTo>
                      <a:pt x="515" y="549"/>
                    </a:moveTo>
                    <a:cubicBezTo>
                      <a:pt x="516" y="548"/>
                      <a:pt x="516" y="547"/>
                      <a:pt x="517" y="545"/>
                    </a:cubicBezTo>
                    <a:cubicBezTo>
                      <a:pt x="513" y="546"/>
                      <a:pt x="513" y="546"/>
                      <a:pt x="515" y="549"/>
                    </a:cubicBezTo>
                    <a:close/>
                    <a:moveTo>
                      <a:pt x="26" y="370"/>
                    </a:moveTo>
                    <a:cubicBezTo>
                      <a:pt x="26" y="372"/>
                      <a:pt x="26" y="373"/>
                      <a:pt x="26" y="375"/>
                    </a:cubicBezTo>
                    <a:cubicBezTo>
                      <a:pt x="28" y="373"/>
                      <a:pt x="28" y="372"/>
                      <a:pt x="26" y="370"/>
                    </a:cubicBezTo>
                    <a:close/>
                    <a:moveTo>
                      <a:pt x="126" y="546"/>
                    </a:moveTo>
                    <a:cubicBezTo>
                      <a:pt x="126" y="547"/>
                      <a:pt x="127" y="548"/>
                      <a:pt x="127" y="549"/>
                    </a:cubicBezTo>
                    <a:cubicBezTo>
                      <a:pt x="129" y="547"/>
                      <a:pt x="129" y="546"/>
                      <a:pt x="126" y="546"/>
                    </a:cubicBezTo>
                    <a:close/>
                    <a:moveTo>
                      <a:pt x="616" y="371"/>
                    </a:moveTo>
                    <a:cubicBezTo>
                      <a:pt x="614" y="372"/>
                      <a:pt x="614" y="372"/>
                      <a:pt x="616" y="375"/>
                    </a:cubicBezTo>
                    <a:cubicBezTo>
                      <a:pt x="616" y="373"/>
                      <a:pt x="616" y="372"/>
                      <a:pt x="616" y="371"/>
                    </a:cubicBezTo>
                    <a:close/>
                    <a:moveTo>
                      <a:pt x="440" y="418"/>
                    </a:moveTo>
                    <a:cubicBezTo>
                      <a:pt x="440" y="418"/>
                      <a:pt x="440" y="419"/>
                      <a:pt x="440" y="419"/>
                    </a:cubicBezTo>
                    <a:cubicBezTo>
                      <a:pt x="441" y="419"/>
                      <a:pt x="442" y="419"/>
                      <a:pt x="443" y="419"/>
                    </a:cubicBezTo>
                    <a:cubicBezTo>
                      <a:pt x="443" y="419"/>
                      <a:pt x="443" y="419"/>
                      <a:pt x="443" y="418"/>
                    </a:cubicBezTo>
                    <a:cubicBezTo>
                      <a:pt x="442" y="418"/>
                      <a:pt x="441" y="418"/>
                      <a:pt x="440" y="418"/>
                    </a:cubicBezTo>
                    <a:close/>
                    <a:moveTo>
                      <a:pt x="202" y="419"/>
                    </a:moveTo>
                    <a:cubicBezTo>
                      <a:pt x="202" y="418"/>
                      <a:pt x="202" y="418"/>
                      <a:pt x="202" y="418"/>
                    </a:cubicBezTo>
                    <a:cubicBezTo>
                      <a:pt x="201" y="418"/>
                      <a:pt x="200" y="418"/>
                      <a:pt x="199" y="418"/>
                    </a:cubicBezTo>
                    <a:cubicBezTo>
                      <a:pt x="199" y="419"/>
                      <a:pt x="199" y="419"/>
                      <a:pt x="199" y="419"/>
                    </a:cubicBezTo>
                    <a:cubicBezTo>
                      <a:pt x="200" y="419"/>
                      <a:pt x="201" y="419"/>
                      <a:pt x="202" y="419"/>
                    </a:cubicBezTo>
                    <a:close/>
                    <a:moveTo>
                      <a:pt x="83" y="131"/>
                    </a:moveTo>
                    <a:cubicBezTo>
                      <a:pt x="83" y="132"/>
                      <a:pt x="83" y="132"/>
                      <a:pt x="83" y="132"/>
                    </a:cubicBezTo>
                    <a:cubicBezTo>
                      <a:pt x="84" y="132"/>
                      <a:pt x="84" y="131"/>
                      <a:pt x="84" y="131"/>
                    </a:cubicBezTo>
                    <a:cubicBezTo>
                      <a:pt x="84" y="131"/>
                      <a:pt x="84" y="130"/>
                      <a:pt x="84" y="130"/>
                    </a:cubicBezTo>
                    <a:cubicBezTo>
                      <a:pt x="84" y="131"/>
                      <a:pt x="83" y="131"/>
                      <a:pt x="83" y="131"/>
                    </a:cubicBezTo>
                    <a:close/>
                    <a:moveTo>
                      <a:pt x="59" y="160"/>
                    </a:moveTo>
                    <a:cubicBezTo>
                      <a:pt x="59" y="160"/>
                      <a:pt x="59" y="160"/>
                      <a:pt x="60" y="160"/>
                    </a:cubicBezTo>
                    <a:cubicBezTo>
                      <a:pt x="60" y="159"/>
                      <a:pt x="60" y="159"/>
                      <a:pt x="61" y="159"/>
                    </a:cubicBezTo>
                    <a:cubicBezTo>
                      <a:pt x="61" y="159"/>
                      <a:pt x="61" y="158"/>
                      <a:pt x="60" y="158"/>
                    </a:cubicBezTo>
                    <a:cubicBezTo>
                      <a:pt x="60" y="159"/>
                      <a:pt x="60" y="159"/>
                      <a:pt x="59" y="160"/>
                    </a:cubicBezTo>
                    <a:close/>
                    <a:moveTo>
                      <a:pt x="559" y="132"/>
                    </a:moveTo>
                    <a:cubicBezTo>
                      <a:pt x="559" y="132"/>
                      <a:pt x="559" y="132"/>
                      <a:pt x="559" y="132"/>
                    </a:cubicBezTo>
                    <a:cubicBezTo>
                      <a:pt x="560" y="133"/>
                      <a:pt x="560" y="133"/>
                      <a:pt x="560" y="134"/>
                    </a:cubicBezTo>
                    <a:cubicBezTo>
                      <a:pt x="560" y="133"/>
                      <a:pt x="560" y="133"/>
                      <a:pt x="561" y="133"/>
                    </a:cubicBezTo>
                    <a:cubicBezTo>
                      <a:pt x="560" y="133"/>
                      <a:pt x="560" y="132"/>
                      <a:pt x="559" y="132"/>
                    </a:cubicBezTo>
                    <a:close/>
                    <a:moveTo>
                      <a:pt x="555" y="127"/>
                    </a:moveTo>
                    <a:cubicBezTo>
                      <a:pt x="555" y="127"/>
                      <a:pt x="555" y="127"/>
                      <a:pt x="555" y="127"/>
                    </a:cubicBezTo>
                    <a:cubicBezTo>
                      <a:pt x="555" y="127"/>
                      <a:pt x="555" y="126"/>
                      <a:pt x="555" y="126"/>
                    </a:cubicBezTo>
                    <a:cubicBezTo>
                      <a:pt x="555" y="126"/>
                      <a:pt x="554" y="126"/>
                      <a:pt x="554" y="126"/>
                    </a:cubicBezTo>
                    <a:cubicBezTo>
                      <a:pt x="555" y="127"/>
                      <a:pt x="555" y="127"/>
                      <a:pt x="555" y="127"/>
                    </a:cubicBezTo>
                    <a:close/>
                    <a:moveTo>
                      <a:pt x="557" y="129"/>
                    </a:moveTo>
                    <a:cubicBezTo>
                      <a:pt x="557" y="129"/>
                      <a:pt x="557" y="129"/>
                      <a:pt x="557" y="130"/>
                    </a:cubicBezTo>
                    <a:cubicBezTo>
                      <a:pt x="557" y="130"/>
                      <a:pt x="557" y="130"/>
                      <a:pt x="558" y="130"/>
                    </a:cubicBezTo>
                    <a:cubicBezTo>
                      <a:pt x="558" y="130"/>
                      <a:pt x="558" y="130"/>
                      <a:pt x="558" y="130"/>
                    </a:cubicBezTo>
                    <a:cubicBezTo>
                      <a:pt x="558" y="130"/>
                      <a:pt x="558" y="130"/>
                      <a:pt x="557" y="129"/>
                    </a:cubicBezTo>
                    <a:close/>
                  </a:path>
                </a:pathLst>
              </a:custGeom>
              <a:grpFill/>
              <a:ln w="1270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3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4" name="Straight Connector 18">
                <a:extLst>
                  <a:ext uri="{FF2B5EF4-FFF2-40B4-BE49-F238E27FC236}">
                    <a16:creationId xmlns:a16="http://schemas.microsoft.com/office/drawing/2014/main" id="{07B736C8-7784-455A-8803-33AC0E4E5920}"/>
                  </a:ext>
                </a:extLst>
              </p:cNvPr>
              <p:cNvCxnSpPr/>
              <p:nvPr/>
            </p:nvCxnSpPr>
            <p:spPr>
              <a:xfrm>
                <a:off x="8862256" y="4139237"/>
                <a:ext cx="436488" cy="0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9BF58DF-EFBC-40A5-AA77-5F51E40DB013}"/>
                </a:ext>
              </a:extLst>
            </p:cNvPr>
            <p:cNvGrpSpPr/>
            <p:nvPr/>
          </p:nvGrpSpPr>
          <p:grpSpPr>
            <a:xfrm>
              <a:off x="835532" y="1554917"/>
              <a:ext cx="3036488" cy="3036489"/>
              <a:chOff x="1970068" y="1320800"/>
              <a:chExt cx="4685545" cy="468554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820911-4CFC-4804-A66E-03B42539C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F000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970068" y="1320800"/>
                <a:ext cx="4685545" cy="4685546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54D33EE-326F-4DCC-A1D7-C2C4BFD6C988}"/>
                  </a:ext>
                </a:extLst>
              </p:cNvPr>
              <p:cNvGrpSpPr/>
              <p:nvPr/>
            </p:nvGrpSpPr>
            <p:grpSpPr>
              <a:xfrm>
                <a:off x="2418316" y="2302048"/>
                <a:ext cx="3789169" cy="1840270"/>
                <a:chOff x="2593489" y="2722295"/>
                <a:chExt cx="3438822" cy="167012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FC8776F-F39E-4B5B-9449-94CF8B93E6BE}"/>
                    </a:ext>
                  </a:extLst>
                </p:cNvPr>
                <p:cNvGrpSpPr/>
                <p:nvPr/>
              </p:nvGrpSpPr>
              <p:grpSpPr>
                <a:xfrm>
                  <a:off x="2887530" y="2722295"/>
                  <a:ext cx="2910811" cy="603395"/>
                  <a:chOff x="2887530" y="2872421"/>
                  <a:chExt cx="2910811" cy="603395"/>
                </a:xfrm>
              </p:grpSpPr>
              <p:sp>
                <p:nvSpPr>
                  <p:cNvPr id="19" name="Rectangle 3">
                    <a:extLst>
                      <a:ext uri="{FF2B5EF4-FFF2-40B4-BE49-F238E27FC236}">
                        <a16:creationId xmlns:a16="http://schemas.microsoft.com/office/drawing/2014/main" id="{CE249DFB-523B-402D-B46E-39DE5735DB7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7530" y="2872421"/>
                    <a:ext cx="2910811" cy="4654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>
                    <a:spAutoFit/>
                    <a:scene3d>
                      <a:camera prst="orthographicFront"/>
                      <a:lightRig rig="threePt" dir="t"/>
                    </a:scene3d>
                    <a:sp3d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9pPr>
                  </a:lstStyle>
                  <a:p>
                    <a:pPr algn="ctr" defTabSz="685800" eaLnBrk="1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ko-KR" b="1" spc="-113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ED0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ahoma" pitchFamily="34" charset="0"/>
                      </a:rPr>
                      <a:t>COVID-19</a:t>
                    </a:r>
                  </a:p>
                </p:txBody>
              </p:sp>
              <p:cxnSp>
                <p:nvCxnSpPr>
                  <p:cNvPr id="20" name="Straight Connector 18">
                    <a:extLst>
                      <a:ext uri="{FF2B5EF4-FFF2-40B4-BE49-F238E27FC236}">
                        <a16:creationId xmlns:a16="http://schemas.microsoft.com/office/drawing/2014/main" id="{583D70A5-C634-46F9-8878-0D42B10CE343}"/>
                      </a:ext>
                    </a:extLst>
                  </p:cNvPr>
                  <p:cNvCxnSpPr/>
                  <p:nvPr/>
                </p:nvCxnSpPr>
                <p:spPr>
                  <a:xfrm>
                    <a:off x="4048694" y="3475816"/>
                    <a:ext cx="588482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" name="Rectangle 3">
                  <a:extLst>
                    <a:ext uri="{FF2B5EF4-FFF2-40B4-BE49-F238E27FC236}">
                      <a16:creationId xmlns:a16="http://schemas.microsoft.com/office/drawing/2014/main" id="{B8FDC642-165D-43FE-A164-8FDB4DDDA0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3489" y="3870890"/>
                  <a:ext cx="3438822" cy="5215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>
                  <a:spAutoFit/>
                  <a:scene3d>
                    <a:camera prst="orthographicFront"/>
                    <a:lightRig rig="threePt" dir="t"/>
                  </a:scene3d>
                  <a:sp3d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ctr" defTabSz="685800" eaLnBrk="1" fontAlgn="auto" hangingPunct="1">
                    <a:lnSpc>
                      <a:spcPct val="110000"/>
                    </a:lnSpc>
                    <a:spcBef>
                      <a:spcPts val="750"/>
                    </a:spcBef>
                    <a:spcAft>
                      <a:spcPts val="0"/>
                    </a:spcAft>
                    <a:buClr>
                      <a:prstClr val="white"/>
                    </a:buClr>
                    <a:buSzPct val="110000"/>
                    <a:defRPr/>
                  </a:pPr>
                  <a:r>
                    <a:rPr lang="ko-KR" altLang="en-US" sz="1650" spc="-113" dirty="0" err="1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비대면</a:t>
                  </a:r>
                  <a:r>
                    <a:rPr lang="ko-KR" altLang="en-US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인간관계</a:t>
                  </a:r>
                  <a:endParaRPr lang="ko-KR" altLang="ko-KR" sz="1650" spc="-113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5767AA-2945-4885-8414-CD6F1524D55C}"/>
              </a:ext>
            </a:extLst>
          </p:cNvPr>
          <p:cNvGrpSpPr/>
          <p:nvPr/>
        </p:nvGrpSpPr>
        <p:grpSpPr>
          <a:xfrm>
            <a:off x="3278718" y="1977138"/>
            <a:ext cx="2603673" cy="2600254"/>
            <a:chOff x="4805581" y="1286149"/>
            <a:chExt cx="3471564" cy="3467005"/>
          </a:xfrm>
        </p:grpSpPr>
        <p:grpSp>
          <p:nvGrpSpPr>
            <p:cNvPr id="26" name="Group 21">
              <a:extLst>
                <a:ext uri="{FF2B5EF4-FFF2-40B4-BE49-F238E27FC236}">
                  <a16:creationId xmlns:a16="http://schemas.microsoft.com/office/drawing/2014/main" id="{AE23D487-9351-454A-A4BA-036F77D94A3C}"/>
                </a:ext>
              </a:extLst>
            </p:cNvPr>
            <p:cNvGrpSpPr/>
            <p:nvPr/>
          </p:nvGrpSpPr>
          <p:grpSpPr>
            <a:xfrm>
              <a:off x="4805581" y="1286149"/>
              <a:ext cx="3471564" cy="3467005"/>
              <a:chOff x="7277530" y="2184400"/>
              <a:chExt cx="3605940" cy="3601204"/>
            </a:xfrm>
            <a:solidFill>
              <a:srgbClr val="D9D9D9"/>
            </a:solidFill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32121179-AFD2-4DD8-89F7-5C7797183D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77530" y="2184400"/>
                <a:ext cx="3605940" cy="3601204"/>
              </a:xfrm>
              <a:custGeom>
                <a:avLst/>
                <a:gdLst>
                  <a:gd name="T0" fmla="*/ 420 w 642"/>
                  <a:gd name="T1" fmla="*/ 31 h 641"/>
                  <a:gd name="T2" fmla="*/ 64 w 642"/>
                  <a:gd name="T3" fmla="*/ 155 h 641"/>
                  <a:gd name="T4" fmla="*/ 261 w 642"/>
                  <a:gd name="T5" fmla="*/ 511 h 641"/>
                  <a:gd name="T6" fmla="*/ 176 w 642"/>
                  <a:gd name="T7" fmla="*/ 161 h 641"/>
                  <a:gd name="T8" fmla="*/ 466 w 642"/>
                  <a:gd name="T9" fmla="*/ 163 h 641"/>
                  <a:gd name="T10" fmla="*/ 318 w 642"/>
                  <a:gd name="T11" fmla="*/ 521 h 641"/>
                  <a:gd name="T12" fmla="*/ 184 w 642"/>
                  <a:gd name="T13" fmla="*/ 428 h 641"/>
                  <a:gd name="T14" fmla="*/ 567 w 642"/>
                  <a:gd name="T15" fmla="*/ 444 h 641"/>
                  <a:gd name="T16" fmla="*/ 232 w 642"/>
                  <a:gd name="T17" fmla="*/ 258 h 641"/>
                  <a:gd name="T18" fmla="*/ 437 w 642"/>
                  <a:gd name="T19" fmla="*/ 214 h 641"/>
                  <a:gd name="T20" fmla="*/ 520 w 642"/>
                  <a:gd name="T21" fmla="*/ 285 h 641"/>
                  <a:gd name="T22" fmla="*/ 205 w 642"/>
                  <a:gd name="T23" fmla="*/ 363 h 641"/>
                  <a:gd name="T24" fmla="*/ 508 w 642"/>
                  <a:gd name="T25" fmla="*/ 353 h 641"/>
                  <a:gd name="T26" fmla="*/ 86 w 642"/>
                  <a:gd name="T27" fmla="*/ 263 h 641"/>
                  <a:gd name="T28" fmla="*/ 186 w 642"/>
                  <a:gd name="T29" fmla="*/ 130 h 641"/>
                  <a:gd name="T30" fmla="*/ 137 w 642"/>
                  <a:gd name="T31" fmla="*/ 154 h 641"/>
                  <a:gd name="T32" fmla="*/ 423 w 642"/>
                  <a:gd name="T33" fmla="*/ 58 h 641"/>
                  <a:gd name="T34" fmla="*/ 383 w 642"/>
                  <a:gd name="T35" fmla="*/ 300 h 641"/>
                  <a:gd name="T36" fmla="*/ 350 w 642"/>
                  <a:gd name="T37" fmla="*/ 556 h 641"/>
                  <a:gd name="T38" fmla="*/ 597 w 642"/>
                  <a:gd name="T39" fmla="*/ 343 h 641"/>
                  <a:gd name="T40" fmla="*/ 292 w 642"/>
                  <a:gd name="T41" fmla="*/ 105 h 641"/>
                  <a:gd name="T42" fmla="*/ 503 w 642"/>
                  <a:gd name="T43" fmla="*/ 405 h 641"/>
                  <a:gd name="T44" fmla="*/ 67 w 642"/>
                  <a:gd name="T45" fmla="*/ 452 h 641"/>
                  <a:gd name="T46" fmla="*/ 562 w 642"/>
                  <a:gd name="T47" fmla="*/ 195 h 641"/>
                  <a:gd name="T48" fmla="*/ 378 w 642"/>
                  <a:gd name="T49" fmla="*/ 228 h 641"/>
                  <a:gd name="T50" fmla="*/ 330 w 642"/>
                  <a:gd name="T51" fmla="*/ 525 h 641"/>
                  <a:gd name="T52" fmla="*/ 322 w 642"/>
                  <a:gd name="T53" fmla="*/ 1 h 641"/>
                  <a:gd name="T54" fmla="*/ 499 w 642"/>
                  <a:gd name="T55" fmla="*/ 526 h 641"/>
                  <a:gd name="T56" fmla="*/ 128 w 642"/>
                  <a:gd name="T57" fmla="*/ 545 h 641"/>
                  <a:gd name="T58" fmla="*/ 107 w 642"/>
                  <a:gd name="T59" fmla="*/ 195 h 641"/>
                  <a:gd name="T60" fmla="*/ 133 w 642"/>
                  <a:gd name="T61" fmla="*/ 151 h 641"/>
                  <a:gd name="T62" fmla="*/ 428 w 642"/>
                  <a:gd name="T63" fmla="*/ 417 h 641"/>
                  <a:gd name="T64" fmla="*/ 324 w 642"/>
                  <a:gd name="T65" fmla="*/ 597 h 641"/>
                  <a:gd name="T66" fmla="*/ 347 w 642"/>
                  <a:gd name="T67" fmla="*/ 558 h 641"/>
                  <a:gd name="T68" fmla="*/ 580 w 642"/>
                  <a:gd name="T69" fmla="*/ 521 h 641"/>
                  <a:gd name="T70" fmla="*/ 320 w 642"/>
                  <a:gd name="T71" fmla="*/ 63 h 641"/>
                  <a:gd name="T72" fmla="*/ 447 w 642"/>
                  <a:gd name="T73" fmla="*/ 57 h 641"/>
                  <a:gd name="T74" fmla="*/ 429 w 642"/>
                  <a:gd name="T75" fmla="*/ 633 h 641"/>
                  <a:gd name="T76" fmla="*/ 127 w 642"/>
                  <a:gd name="T77" fmla="*/ 195 h 641"/>
                  <a:gd name="T78" fmla="*/ 294 w 642"/>
                  <a:gd name="T79" fmla="*/ 269 h 641"/>
                  <a:gd name="T80" fmla="*/ 201 w 642"/>
                  <a:gd name="T81" fmla="*/ 206 h 641"/>
                  <a:gd name="T82" fmla="*/ 413 w 642"/>
                  <a:gd name="T83" fmla="*/ 46 h 641"/>
                  <a:gd name="T84" fmla="*/ 290 w 642"/>
                  <a:gd name="T85" fmla="*/ 61 h 641"/>
                  <a:gd name="T86" fmla="*/ 229 w 642"/>
                  <a:gd name="T87" fmla="*/ 43 h 641"/>
                  <a:gd name="T88" fmla="*/ 59 w 642"/>
                  <a:gd name="T89" fmla="*/ 419 h 641"/>
                  <a:gd name="T90" fmla="*/ 498 w 642"/>
                  <a:gd name="T91" fmla="*/ 156 h 641"/>
                  <a:gd name="T92" fmla="*/ 50 w 642"/>
                  <a:gd name="T93" fmla="*/ 199 h 641"/>
                  <a:gd name="T94" fmla="*/ 618 w 642"/>
                  <a:gd name="T95" fmla="*/ 219 h 641"/>
                  <a:gd name="T96" fmla="*/ 2 w 642"/>
                  <a:gd name="T97" fmla="*/ 327 h 641"/>
                  <a:gd name="T98" fmla="*/ 52 w 642"/>
                  <a:gd name="T99" fmla="*/ 194 h 641"/>
                  <a:gd name="T100" fmla="*/ 620 w 642"/>
                  <a:gd name="T101" fmla="*/ 362 h 641"/>
                  <a:gd name="T102" fmla="*/ 27 w 642"/>
                  <a:gd name="T103" fmla="*/ 380 h 641"/>
                  <a:gd name="T104" fmla="*/ 422 w 642"/>
                  <a:gd name="T105" fmla="*/ 48 h 641"/>
                  <a:gd name="T106" fmla="*/ 163 w 642"/>
                  <a:gd name="T107" fmla="*/ 169 h 641"/>
                  <a:gd name="T108" fmla="*/ 508 w 642"/>
                  <a:gd name="T109" fmla="*/ 195 h 641"/>
                  <a:gd name="T110" fmla="*/ 227 w 642"/>
                  <a:gd name="T111" fmla="*/ 46 h 641"/>
                  <a:gd name="T112" fmla="*/ 153 w 642"/>
                  <a:gd name="T113" fmla="*/ 556 h 641"/>
                  <a:gd name="T114" fmla="*/ 450 w 642"/>
                  <a:gd name="T115" fmla="*/ 404 h 641"/>
                  <a:gd name="T116" fmla="*/ 458 w 642"/>
                  <a:gd name="T117" fmla="*/ 422 h 641"/>
                  <a:gd name="T118" fmla="*/ 614 w 642"/>
                  <a:gd name="T119" fmla="*/ 374 h 641"/>
                  <a:gd name="T120" fmla="*/ 26 w 642"/>
                  <a:gd name="T121" fmla="*/ 370 h 641"/>
                  <a:gd name="T122" fmla="*/ 559 w 642"/>
                  <a:gd name="T123" fmla="*/ 132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42" h="641">
                    <a:moveTo>
                      <a:pt x="224" y="640"/>
                    </a:moveTo>
                    <a:cubicBezTo>
                      <a:pt x="216" y="640"/>
                      <a:pt x="218" y="641"/>
                      <a:pt x="212" y="636"/>
                    </a:cubicBezTo>
                    <a:cubicBezTo>
                      <a:pt x="181" y="613"/>
                      <a:pt x="151" y="591"/>
                      <a:pt x="121" y="568"/>
                    </a:cubicBezTo>
                    <a:cubicBezTo>
                      <a:pt x="100" y="552"/>
                      <a:pt x="78" y="536"/>
                      <a:pt x="56" y="519"/>
                    </a:cubicBezTo>
                    <a:cubicBezTo>
                      <a:pt x="55" y="518"/>
                      <a:pt x="54" y="517"/>
                      <a:pt x="53" y="514"/>
                    </a:cubicBezTo>
                    <a:cubicBezTo>
                      <a:pt x="49" y="501"/>
                      <a:pt x="45" y="487"/>
                      <a:pt x="41" y="474"/>
                    </a:cubicBezTo>
                    <a:cubicBezTo>
                      <a:pt x="36" y="455"/>
                      <a:pt x="31" y="436"/>
                      <a:pt x="25" y="417"/>
                    </a:cubicBezTo>
                    <a:cubicBezTo>
                      <a:pt x="17" y="388"/>
                      <a:pt x="9" y="359"/>
                      <a:pt x="1" y="331"/>
                    </a:cubicBezTo>
                    <a:cubicBezTo>
                      <a:pt x="1" y="329"/>
                      <a:pt x="0" y="328"/>
                      <a:pt x="1" y="326"/>
                    </a:cubicBezTo>
                    <a:cubicBezTo>
                      <a:pt x="5" y="306"/>
                      <a:pt x="8" y="285"/>
                      <a:pt x="12" y="265"/>
                    </a:cubicBezTo>
                    <a:cubicBezTo>
                      <a:pt x="16" y="244"/>
                      <a:pt x="19" y="224"/>
                      <a:pt x="23" y="204"/>
                    </a:cubicBezTo>
                    <a:cubicBezTo>
                      <a:pt x="24" y="200"/>
                      <a:pt x="25" y="198"/>
                      <a:pt x="27" y="195"/>
                    </a:cubicBezTo>
                    <a:cubicBezTo>
                      <a:pt x="33" y="189"/>
                      <a:pt x="39" y="182"/>
                      <a:pt x="44" y="175"/>
                    </a:cubicBezTo>
                    <a:cubicBezTo>
                      <a:pt x="50" y="169"/>
                      <a:pt x="55" y="162"/>
                      <a:pt x="61" y="156"/>
                    </a:cubicBezTo>
                    <a:cubicBezTo>
                      <a:pt x="66" y="150"/>
                      <a:pt x="70" y="145"/>
                      <a:pt x="75" y="139"/>
                    </a:cubicBezTo>
                    <a:cubicBezTo>
                      <a:pt x="80" y="133"/>
                      <a:pt x="85" y="127"/>
                      <a:pt x="90" y="121"/>
                    </a:cubicBezTo>
                    <a:cubicBezTo>
                      <a:pt x="96" y="114"/>
                      <a:pt x="101" y="108"/>
                      <a:pt x="107" y="101"/>
                    </a:cubicBezTo>
                    <a:cubicBezTo>
                      <a:pt x="113" y="94"/>
                      <a:pt x="120" y="86"/>
                      <a:pt x="126" y="79"/>
                    </a:cubicBezTo>
                    <a:cubicBezTo>
                      <a:pt x="132" y="72"/>
                      <a:pt x="138" y="65"/>
                      <a:pt x="144" y="58"/>
                    </a:cubicBezTo>
                    <a:cubicBezTo>
                      <a:pt x="146" y="56"/>
                      <a:pt x="147" y="54"/>
                      <a:pt x="151" y="53"/>
                    </a:cubicBezTo>
                    <a:cubicBezTo>
                      <a:pt x="162" y="49"/>
                      <a:pt x="174" y="46"/>
                      <a:pt x="185" y="42"/>
                    </a:cubicBezTo>
                    <a:cubicBezTo>
                      <a:pt x="198" y="38"/>
                      <a:pt x="210" y="34"/>
                      <a:pt x="223" y="30"/>
                    </a:cubicBezTo>
                    <a:cubicBezTo>
                      <a:pt x="240" y="25"/>
                      <a:pt x="258" y="19"/>
                      <a:pt x="276" y="14"/>
                    </a:cubicBezTo>
                    <a:cubicBezTo>
                      <a:pt x="290" y="9"/>
                      <a:pt x="305" y="5"/>
                      <a:pt x="319" y="0"/>
                    </a:cubicBezTo>
                    <a:cubicBezTo>
                      <a:pt x="320" y="0"/>
                      <a:pt x="322" y="0"/>
                      <a:pt x="323" y="0"/>
                    </a:cubicBezTo>
                    <a:cubicBezTo>
                      <a:pt x="328" y="2"/>
                      <a:pt x="332" y="3"/>
                      <a:pt x="337" y="5"/>
                    </a:cubicBezTo>
                    <a:cubicBezTo>
                      <a:pt x="347" y="8"/>
                      <a:pt x="356" y="11"/>
                      <a:pt x="366" y="14"/>
                    </a:cubicBezTo>
                    <a:cubicBezTo>
                      <a:pt x="384" y="19"/>
                      <a:pt x="402" y="25"/>
                      <a:pt x="420" y="31"/>
                    </a:cubicBezTo>
                    <a:cubicBezTo>
                      <a:pt x="430" y="34"/>
                      <a:pt x="439" y="36"/>
                      <a:pt x="448" y="39"/>
                    </a:cubicBezTo>
                    <a:cubicBezTo>
                      <a:pt x="463" y="44"/>
                      <a:pt x="478" y="48"/>
                      <a:pt x="492" y="53"/>
                    </a:cubicBezTo>
                    <a:cubicBezTo>
                      <a:pt x="494" y="54"/>
                      <a:pt x="496" y="55"/>
                      <a:pt x="497" y="57"/>
                    </a:cubicBezTo>
                    <a:cubicBezTo>
                      <a:pt x="500" y="59"/>
                      <a:pt x="502" y="62"/>
                      <a:pt x="505" y="65"/>
                    </a:cubicBezTo>
                    <a:cubicBezTo>
                      <a:pt x="510" y="72"/>
                      <a:pt x="516" y="78"/>
                      <a:pt x="521" y="85"/>
                    </a:cubicBezTo>
                    <a:cubicBezTo>
                      <a:pt x="527" y="91"/>
                      <a:pt x="533" y="98"/>
                      <a:pt x="538" y="105"/>
                    </a:cubicBezTo>
                    <a:cubicBezTo>
                      <a:pt x="544" y="111"/>
                      <a:pt x="549" y="117"/>
                      <a:pt x="554" y="123"/>
                    </a:cubicBezTo>
                    <a:cubicBezTo>
                      <a:pt x="560" y="130"/>
                      <a:pt x="565" y="137"/>
                      <a:pt x="571" y="143"/>
                    </a:cubicBezTo>
                    <a:cubicBezTo>
                      <a:pt x="577" y="151"/>
                      <a:pt x="584" y="158"/>
                      <a:pt x="590" y="166"/>
                    </a:cubicBezTo>
                    <a:cubicBezTo>
                      <a:pt x="598" y="175"/>
                      <a:pt x="605" y="184"/>
                      <a:pt x="613" y="193"/>
                    </a:cubicBezTo>
                    <a:cubicBezTo>
                      <a:pt x="616" y="196"/>
                      <a:pt x="619" y="200"/>
                      <a:pt x="619" y="205"/>
                    </a:cubicBezTo>
                    <a:cubicBezTo>
                      <a:pt x="623" y="226"/>
                      <a:pt x="627" y="247"/>
                      <a:pt x="631" y="269"/>
                    </a:cubicBezTo>
                    <a:cubicBezTo>
                      <a:pt x="634" y="287"/>
                      <a:pt x="638" y="306"/>
                      <a:pt x="641" y="325"/>
                    </a:cubicBezTo>
                    <a:cubicBezTo>
                      <a:pt x="642" y="327"/>
                      <a:pt x="642" y="329"/>
                      <a:pt x="641" y="331"/>
                    </a:cubicBezTo>
                    <a:cubicBezTo>
                      <a:pt x="637" y="347"/>
                      <a:pt x="632" y="363"/>
                      <a:pt x="628" y="379"/>
                    </a:cubicBezTo>
                    <a:cubicBezTo>
                      <a:pt x="622" y="397"/>
                      <a:pt x="617" y="416"/>
                      <a:pt x="612" y="434"/>
                    </a:cubicBezTo>
                    <a:cubicBezTo>
                      <a:pt x="607" y="450"/>
                      <a:pt x="603" y="466"/>
                      <a:pt x="599" y="482"/>
                    </a:cubicBezTo>
                    <a:cubicBezTo>
                      <a:pt x="595" y="493"/>
                      <a:pt x="592" y="504"/>
                      <a:pt x="589" y="515"/>
                    </a:cubicBezTo>
                    <a:cubicBezTo>
                      <a:pt x="589" y="516"/>
                      <a:pt x="588" y="518"/>
                      <a:pt x="586" y="519"/>
                    </a:cubicBezTo>
                    <a:cubicBezTo>
                      <a:pt x="579" y="524"/>
                      <a:pt x="572" y="530"/>
                      <a:pt x="565" y="535"/>
                    </a:cubicBezTo>
                    <a:cubicBezTo>
                      <a:pt x="531" y="561"/>
                      <a:pt x="497" y="586"/>
                      <a:pt x="463" y="611"/>
                    </a:cubicBezTo>
                    <a:cubicBezTo>
                      <a:pt x="452" y="620"/>
                      <a:pt x="440" y="629"/>
                      <a:pt x="428" y="638"/>
                    </a:cubicBezTo>
                    <a:cubicBezTo>
                      <a:pt x="426" y="639"/>
                      <a:pt x="424" y="640"/>
                      <a:pt x="421" y="640"/>
                    </a:cubicBezTo>
                    <a:cubicBezTo>
                      <a:pt x="388" y="640"/>
                      <a:pt x="355" y="640"/>
                      <a:pt x="321" y="640"/>
                    </a:cubicBezTo>
                    <a:cubicBezTo>
                      <a:pt x="289" y="640"/>
                      <a:pt x="256" y="640"/>
                      <a:pt x="224" y="640"/>
                    </a:cubicBezTo>
                    <a:close/>
                    <a:moveTo>
                      <a:pt x="78" y="137"/>
                    </a:moveTo>
                    <a:cubicBezTo>
                      <a:pt x="73" y="143"/>
                      <a:pt x="67" y="150"/>
                      <a:pt x="62" y="157"/>
                    </a:cubicBezTo>
                    <a:cubicBezTo>
                      <a:pt x="63" y="156"/>
                      <a:pt x="63" y="156"/>
                      <a:pt x="64" y="155"/>
                    </a:cubicBezTo>
                    <a:cubicBezTo>
                      <a:pt x="68" y="150"/>
                      <a:pt x="73" y="145"/>
                      <a:pt x="77" y="139"/>
                    </a:cubicBezTo>
                    <a:cubicBezTo>
                      <a:pt x="78" y="138"/>
                      <a:pt x="79" y="137"/>
                      <a:pt x="80" y="136"/>
                    </a:cubicBezTo>
                    <a:cubicBezTo>
                      <a:pt x="81" y="135"/>
                      <a:pt x="81" y="135"/>
                      <a:pt x="82" y="134"/>
                    </a:cubicBezTo>
                    <a:cubicBezTo>
                      <a:pt x="81" y="134"/>
                      <a:pt x="80" y="135"/>
                      <a:pt x="80" y="136"/>
                    </a:cubicBezTo>
                    <a:cubicBezTo>
                      <a:pt x="79" y="136"/>
                      <a:pt x="79" y="137"/>
                      <a:pt x="78" y="137"/>
                    </a:cubicBezTo>
                    <a:close/>
                    <a:moveTo>
                      <a:pt x="448" y="432"/>
                    </a:moveTo>
                    <a:cubicBezTo>
                      <a:pt x="440" y="437"/>
                      <a:pt x="433" y="442"/>
                      <a:pt x="426" y="448"/>
                    </a:cubicBezTo>
                    <a:cubicBezTo>
                      <a:pt x="424" y="449"/>
                      <a:pt x="422" y="451"/>
                      <a:pt x="421" y="453"/>
                    </a:cubicBezTo>
                    <a:cubicBezTo>
                      <a:pt x="412" y="467"/>
                      <a:pt x="402" y="480"/>
                      <a:pt x="393" y="494"/>
                    </a:cubicBezTo>
                    <a:cubicBezTo>
                      <a:pt x="384" y="507"/>
                      <a:pt x="375" y="520"/>
                      <a:pt x="366" y="533"/>
                    </a:cubicBezTo>
                    <a:cubicBezTo>
                      <a:pt x="366" y="533"/>
                      <a:pt x="366" y="534"/>
                      <a:pt x="365" y="534"/>
                    </a:cubicBezTo>
                    <a:cubicBezTo>
                      <a:pt x="366" y="535"/>
                      <a:pt x="368" y="535"/>
                      <a:pt x="369" y="536"/>
                    </a:cubicBezTo>
                    <a:cubicBezTo>
                      <a:pt x="377" y="538"/>
                      <a:pt x="385" y="540"/>
                      <a:pt x="394" y="542"/>
                    </a:cubicBezTo>
                    <a:cubicBezTo>
                      <a:pt x="414" y="548"/>
                      <a:pt x="435" y="553"/>
                      <a:pt x="456" y="559"/>
                    </a:cubicBezTo>
                    <a:cubicBezTo>
                      <a:pt x="459" y="559"/>
                      <a:pt x="462" y="560"/>
                      <a:pt x="466" y="561"/>
                    </a:cubicBezTo>
                    <a:cubicBezTo>
                      <a:pt x="468" y="562"/>
                      <a:pt x="469" y="561"/>
                      <a:pt x="469" y="559"/>
                    </a:cubicBezTo>
                    <a:cubicBezTo>
                      <a:pt x="468" y="552"/>
                      <a:pt x="468" y="546"/>
                      <a:pt x="467" y="540"/>
                    </a:cubicBezTo>
                    <a:cubicBezTo>
                      <a:pt x="467" y="535"/>
                      <a:pt x="466" y="530"/>
                      <a:pt x="466" y="525"/>
                    </a:cubicBezTo>
                    <a:cubicBezTo>
                      <a:pt x="465" y="520"/>
                      <a:pt x="465" y="514"/>
                      <a:pt x="464" y="509"/>
                    </a:cubicBezTo>
                    <a:cubicBezTo>
                      <a:pt x="464" y="504"/>
                      <a:pt x="464" y="499"/>
                      <a:pt x="463" y="494"/>
                    </a:cubicBezTo>
                    <a:cubicBezTo>
                      <a:pt x="463" y="489"/>
                      <a:pt x="462" y="484"/>
                      <a:pt x="462" y="479"/>
                    </a:cubicBezTo>
                    <a:cubicBezTo>
                      <a:pt x="462" y="476"/>
                      <a:pt x="461" y="474"/>
                      <a:pt x="461" y="471"/>
                    </a:cubicBezTo>
                    <a:cubicBezTo>
                      <a:pt x="461" y="464"/>
                      <a:pt x="460" y="457"/>
                      <a:pt x="459" y="450"/>
                    </a:cubicBezTo>
                    <a:cubicBezTo>
                      <a:pt x="459" y="447"/>
                      <a:pt x="459" y="445"/>
                      <a:pt x="457" y="442"/>
                    </a:cubicBezTo>
                    <a:cubicBezTo>
                      <a:pt x="455" y="438"/>
                      <a:pt x="453" y="434"/>
                      <a:pt x="451" y="430"/>
                    </a:cubicBezTo>
                    <a:cubicBezTo>
                      <a:pt x="449" y="430"/>
                      <a:pt x="449" y="431"/>
                      <a:pt x="448" y="432"/>
                    </a:cubicBezTo>
                    <a:close/>
                    <a:moveTo>
                      <a:pt x="274" y="529"/>
                    </a:moveTo>
                    <a:cubicBezTo>
                      <a:pt x="270" y="523"/>
                      <a:pt x="265" y="517"/>
                      <a:pt x="261" y="511"/>
                    </a:cubicBezTo>
                    <a:cubicBezTo>
                      <a:pt x="250" y="495"/>
                      <a:pt x="238" y="478"/>
                      <a:pt x="227" y="462"/>
                    </a:cubicBezTo>
                    <a:cubicBezTo>
                      <a:pt x="225" y="458"/>
                      <a:pt x="222" y="455"/>
                      <a:pt x="220" y="451"/>
                    </a:cubicBezTo>
                    <a:cubicBezTo>
                      <a:pt x="219" y="450"/>
                      <a:pt x="218" y="448"/>
                      <a:pt x="216" y="447"/>
                    </a:cubicBezTo>
                    <a:cubicBezTo>
                      <a:pt x="209" y="442"/>
                      <a:pt x="201" y="436"/>
                      <a:pt x="193" y="431"/>
                    </a:cubicBezTo>
                    <a:cubicBezTo>
                      <a:pt x="193" y="430"/>
                      <a:pt x="192" y="430"/>
                      <a:pt x="192" y="430"/>
                    </a:cubicBezTo>
                    <a:cubicBezTo>
                      <a:pt x="191" y="432"/>
                      <a:pt x="189" y="433"/>
                      <a:pt x="188" y="435"/>
                    </a:cubicBezTo>
                    <a:cubicBezTo>
                      <a:pt x="187" y="438"/>
                      <a:pt x="185" y="441"/>
                      <a:pt x="184" y="444"/>
                    </a:cubicBezTo>
                    <a:cubicBezTo>
                      <a:pt x="183" y="445"/>
                      <a:pt x="183" y="447"/>
                      <a:pt x="183" y="448"/>
                    </a:cubicBezTo>
                    <a:cubicBezTo>
                      <a:pt x="182" y="454"/>
                      <a:pt x="182" y="459"/>
                      <a:pt x="182" y="464"/>
                    </a:cubicBezTo>
                    <a:cubicBezTo>
                      <a:pt x="181" y="470"/>
                      <a:pt x="181" y="475"/>
                      <a:pt x="180" y="480"/>
                    </a:cubicBezTo>
                    <a:cubicBezTo>
                      <a:pt x="180" y="485"/>
                      <a:pt x="180" y="489"/>
                      <a:pt x="179" y="494"/>
                    </a:cubicBezTo>
                    <a:cubicBezTo>
                      <a:pt x="179" y="497"/>
                      <a:pt x="178" y="500"/>
                      <a:pt x="178" y="503"/>
                    </a:cubicBezTo>
                    <a:cubicBezTo>
                      <a:pt x="177" y="511"/>
                      <a:pt x="177" y="519"/>
                      <a:pt x="176" y="527"/>
                    </a:cubicBezTo>
                    <a:cubicBezTo>
                      <a:pt x="175" y="534"/>
                      <a:pt x="175" y="542"/>
                      <a:pt x="174" y="549"/>
                    </a:cubicBezTo>
                    <a:cubicBezTo>
                      <a:pt x="174" y="552"/>
                      <a:pt x="174" y="554"/>
                      <a:pt x="173" y="557"/>
                    </a:cubicBezTo>
                    <a:cubicBezTo>
                      <a:pt x="173" y="557"/>
                      <a:pt x="173" y="558"/>
                      <a:pt x="173" y="558"/>
                    </a:cubicBezTo>
                    <a:cubicBezTo>
                      <a:pt x="173" y="561"/>
                      <a:pt x="174" y="562"/>
                      <a:pt x="177" y="561"/>
                    </a:cubicBezTo>
                    <a:cubicBezTo>
                      <a:pt x="181" y="560"/>
                      <a:pt x="186" y="559"/>
                      <a:pt x="190" y="557"/>
                    </a:cubicBezTo>
                    <a:cubicBezTo>
                      <a:pt x="198" y="555"/>
                      <a:pt x="207" y="553"/>
                      <a:pt x="215" y="551"/>
                    </a:cubicBezTo>
                    <a:cubicBezTo>
                      <a:pt x="235" y="546"/>
                      <a:pt x="255" y="540"/>
                      <a:pt x="275" y="535"/>
                    </a:cubicBezTo>
                    <a:cubicBezTo>
                      <a:pt x="276" y="535"/>
                      <a:pt x="276" y="535"/>
                      <a:pt x="277" y="534"/>
                    </a:cubicBezTo>
                    <a:cubicBezTo>
                      <a:pt x="276" y="533"/>
                      <a:pt x="275" y="531"/>
                      <a:pt x="274" y="529"/>
                    </a:cubicBezTo>
                    <a:close/>
                    <a:moveTo>
                      <a:pt x="317" y="132"/>
                    </a:moveTo>
                    <a:cubicBezTo>
                      <a:pt x="301" y="135"/>
                      <a:pt x="285" y="138"/>
                      <a:pt x="269" y="141"/>
                    </a:cubicBezTo>
                    <a:cubicBezTo>
                      <a:pt x="261" y="142"/>
                      <a:pt x="253" y="144"/>
                      <a:pt x="245" y="145"/>
                    </a:cubicBezTo>
                    <a:cubicBezTo>
                      <a:pt x="230" y="148"/>
                      <a:pt x="214" y="150"/>
                      <a:pt x="198" y="153"/>
                    </a:cubicBezTo>
                    <a:cubicBezTo>
                      <a:pt x="194" y="154"/>
                      <a:pt x="190" y="155"/>
                      <a:pt x="186" y="155"/>
                    </a:cubicBezTo>
                    <a:cubicBezTo>
                      <a:pt x="182" y="156"/>
                      <a:pt x="179" y="159"/>
                      <a:pt x="176" y="161"/>
                    </a:cubicBezTo>
                    <a:cubicBezTo>
                      <a:pt x="175" y="161"/>
                      <a:pt x="176" y="162"/>
                      <a:pt x="176" y="163"/>
                    </a:cubicBezTo>
                    <a:cubicBezTo>
                      <a:pt x="179" y="167"/>
                      <a:pt x="181" y="171"/>
                      <a:pt x="183" y="175"/>
                    </a:cubicBezTo>
                    <a:cubicBezTo>
                      <a:pt x="190" y="186"/>
                      <a:pt x="196" y="197"/>
                      <a:pt x="203" y="208"/>
                    </a:cubicBezTo>
                    <a:cubicBezTo>
                      <a:pt x="204" y="209"/>
                      <a:pt x="205" y="210"/>
                      <a:pt x="206" y="210"/>
                    </a:cubicBezTo>
                    <a:cubicBezTo>
                      <a:pt x="213" y="212"/>
                      <a:pt x="219" y="213"/>
                      <a:pt x="225" y="215"/>
                    </a:cubicBezTo>
                    <a:cubicBezTo>
                      <a:pt x="238" y="217"/>
                      <a:pt x="250" y="220"/>
                      <a:pt x="262" y="223"/>
                    </a:cubicBezTo>
                    <a:cubicBezTo>
                      <a:pt x="262" y="223"/>
                      <a:pt x="263" y="223"/>
                      <a:pt x="263" y="223"/>
                    </a:cubicBezTo>
                    <a:cubicBezTo>
                      <a:pt x="265" y="223"/>
                      <a:pt x="265" y="223"/>
                      <a:pt x="267" y="221"/>
                    </a:cubicBezTo>
                    <a:cubicBezTo>
                      <a:pt x="270" y="215"/>
                      <a:pt x="274" y="209"/>
                      <a:pt x="277" y="203"/>
                    </a:cubicBezTo>
                    <a:cubicBezTo>
                      <a:pt x="283" y="195"/>
                      <a:pt x="288" y="186"/>
                      <a:pt x="293" y="178"/>
                    </a:cubicBezTo>
                    <a:cubicBezTo>
                      <a:pt x="300" y="165"/>
                      <a:pt x="308" y="152"/>
                      <a:pt x="316" y="139"/>
                    </a:cubicBezTo>
                    <a:cubicBezTo>
                      <a:pt x="317" y="137"/>
                      <a:pt x="318" y="136"/>
                      <a:pt x="319" y="134"/>
                    </a:cubicBezTo>
                    <a:cubicBezTo>
                      <a:pt x="319" y="134"/>
                      <a:pt x="319" y="133"/>
                      <a:pt x="320" y="132"/>
                    </a:cubicBezTo>
                    <a:cubicBezTo>
                      <a:pt x="318" y="132"/>
                      <a:pt x="318" y="132"/>
                      <a:pt x="317" y="132"/>
                    </a:cubicBezTo>
                    <a:close/>
                    <a:moveTo>
                      <a:pt x="455" y="155"/>
                    </a:moveTo>
                    <a:cubicBezTo>
                      <a:pt x="440" y="153"/>
                      <a:pt x="426" y="150"/>
                      <a:pt x="412" y="148"/>
                    </a:cubicBezTo>
                    <a:cubicBezTo>
                      <a:pt x="396" y="145"/>
                      <a:pt x="379" y="142"/>
                      <a:pt x="363" y="139"/>
                    </a:cubicBezTo>
                    <a:cubicBezTo>
                      <a:pt x="350" y="137"/>
                      <a:pt x="338" y="135"/>
                      <a:pt x="325" y="132"/>
                    </a:cubicBezTo>
                    <a:cubicBezTo>
                      <a:pt x="325" y="132"/>
                      <a:pt x="324" y="132"/>
                      <a:pt x="322" y="132"/>
                    </a:cubicBezTo>
                    <a:cubicBezTo>
                      <a:pt x="324" y="134"/>
                      <a:pt x="324" y="136"/>
                      <a:pt x="325" y="138"/>
                    </a:cubicBezTo>
                    <a:cubicBezTo>
                      <a:pt x="338" y="158"/>
                      <a:pt x="350" y="178"/>
                      <a:pt x="362" y="199"/>
                    </a:cubicBezTo>
                    <a:cubicBezTo>
                      <a:pt x="366" y="206"/>
                      <a:pt x="371" y="213"/>
                      <a:pt x="375" y="220"/>
                    </a:cubicBezTo>
                    <a:cubicBezTo>
                      <a:pt x="375" y="221"/>
                      <a:pt x="375" y="221"/>
                      <a:pt x="376" y="221"/>
                    </a:cubicBezTo>
                    <a:cubicBezTo>
                      <a:pt x="376" y="223"/>
                      <a:pt x="377" y="223"/>
                      <a:pt x="379" y="223"/>
                    </a:cubicBezTo>
                    <a:cubicBezTo>
                      <a:pt x="382" y="222"/>
                      <a:pt x="385" y="222"/>
                      <a:pt x="388" y="221"/>
                    </a:cubicBezTo>
                    <a:cubicBezTo>
                      <a:pt x="402" y="218"/>
                      <a:pt x="417" y="215"/>
                      <a:pt x="431" y="211"/>
                    </a:cubicBezTo>
                    <a:cubicBezTo>
                      <a:pt x="438" y="210"/>
                      <a:pt x="438" y="210"/>
                      <a:pt x="442" y="204"/>
                    </a:cubicBezTo>
                    <a:cubicBezTo>
                      <a:pt x="450" y="190"/>
                      <a:pt x="458" y="177"/>
                      <a:pt x="466" y="163"/>
                    </a:cubicBezTo>
                    <a:cubicBezTo>
                      <a:pt x="466" y="163"/>
                      <a:pt x="466" y="162"/>
                      <a:pt x="467" y="161"/>
                    </a:cubicBezTo>
                    <a:cubicBezTo>
                      <a:pt x="463" y="159"/>
                      <a:pt x="460" y="156"/>
                      <a:pt x="455" y="155"/>
                    </a:cubicBezTo>
                    <a:close/>
                    <a:moveTo>
                      <a:pt x="324" y="521"/>
                    </a:moveTo>
                    <a:cubicBezTo>
                      <a:pt x="335" y="513"/>
                      <a:pt x="346" y="505"/>
                      <a:pt x="357" y="496"/>
                    </a:cubicBezTo>
                    <a:cubicBezTo>
                      <a:pt x="372" y="486"/>
                      <a:pt x="386" y="476"/>
                      <a:pt x="400" y="466"/>
                    </a:cubicBezTo>
                    <a:cubicBezTo>
                      <a:pt x="407" y="460"/>
                      <a:pt x="414" y="455"/>
                      <a:pt x="421" y="450"/>
                    </a:cubicBezTo>
                    <a:cubicBezTo>
                      <a:pt x="422" y="449"/>
                      <a:pt x="423" y="448"/>
                      <a:pt x="424" y="447"/>
                    </a:cubicBezTo>
                    <a:cubicBezTo>
                      <a:pt x="430" y="439"/>
                      <a:pt x="435" y="430"/>
                      <a:pt x="441" y="422"/>
                    </a:cubicBezTo>
                    <a:cubicBezTo>
                      <a:pt x="441" y="422"/>
                      <a:pt x="442" y="421"/>
                      <a:pt x="442" y="421"/>
                    </a:cubicBezTo>
                    <a:cubicBezTo>
                      <a:pt x="440" y="420"/>
                      <a:pt x="436" y="418"/>
                      <a:pt x="433" y="418"/>
                    </a:cubicBezTo>
                    <a:cubicBezTo>
                      <a:pt x="432" y="418"/>
                      <a:pt x="432" y="418"/>
                      <a:pt x="431" y="418"/>
                    </a:cubicBezTo>
                    <a:cubicBezTo>
                      <a:pt x="396" y="418"/>
                      <a:pt x="361" y="418"/>
                      <a:pt x="326" y="418"/>
                    </a:cubicBezTo>
                    <a:cubicBezTo>
                      <a:pt x="322" y="418"/>
                      <a:pt x="322" y="418"/>
                      <a:pt x="322" y="423"/>
                    </a:cubicBezTo>
                    <a:cubicBezTo>
                      <a:pt x="322" y="455"/>
                      <a:pt x="322" y="487"/>
                      <a:pt x="322" y="519"/>
                    </a:cubicBezTo>
                    <a:cubicBezTo>
                      <a:pt x="322" y="520"/>
                      <a:pt x="322" y="521"/>
                      <a:pt x="322" y="522"/>
                    </a:cubicBezTo>
                    <a:cubicBezTo>
                      <a:pt x="323" y="521"/>
                      <a:pt x="323" y="521"/>
                      <a:pt x="324" y="521"/>
                    </a:cubicBezTo>
                    <a:close/>
                    <a:moveTo>
                      <a:pt x="320" y="519"/>
                    </a:moveTo>
                    <a:cubicBezTo>
                      <a:pt x="320" y="487"/>
                      <a:pt x="320" y="455"/>
                      <a:pt x="320" y="423"/>
                    </a:cubicBezTo>
                    <a:cubicBezTo>
                      <a:pt x="320" y="418"/>
                      <a:pt x="320" y="418"/>
                      <a:pt x="316" y="418"/>
                    </a:cubicBezTo>
                    <a:cubicBezTo>
                      <a:pt x="281" y="418"/>
                      <a:pt x="246" y="418"/>
                      <a:pt x="211" y="418"/>
                    </a:cubicBezTo>
                    <a:cubicBezTo>
                      <a:pt x="208" y="418"/>
                      <a:pt x="205" y="419"/>
                      <a:pt x="202" y="420"/>
                    </a:cubicBezTo>
                    <a:cubicBezTo>
                      <a:pt x="201" y="420"/>
                      <a:pt x="201" y="420"/>
                      <a:pt x="200" y="421"/>
                    </a:cubicBezTo>
                    <a:cubicBezTo>
                      <a:pt x="201" y="423"/>
                      <a:pt x="202" y="424"/>
                      <a:pt x="203" y="426"/>
                    </a:cubicBezTo>
                    <a:cubicBezTo>
                      <a:pt x="208" y="432"/>
                      <a:pt x="213" y="439"/>
                      <a:pt x="217" y="445"/>
                    </a:cubicBezTo>
                    <a:cubicBezTo>
                      <a:pt x="218" y="447"/>
                      <a:pt x="220" y="449"/>
                      <a:pt x="222" y="450"/>
                    </a:cubicBezTo>
                    <a:cubicBezTo>
                      <a:pt x="237" y="461"/>
                      <a:pt x="252" y="472"/>
                      <a:pt x="267" y="483"/>
                    </a:cubicBezTo>
                    <a:cubicBezTo>
                      <a:pt x="275" y="489"/>
                      <a:pt x="283" y="495"/>
                      <a:pt x="292" y="501"/>
                    </a:cubicBezTo>
                    <a:cubicBezTo>
                      <a:pt x="301" y="508"/>
                      <a:pt x="309" y="514"/>
                      <a:pt x="318" y="521"/>
                    </a:cubicBezTo>
                    <a:cubicBezTo>
                      <a:pt x="319" y="521"/>
                      <a:pt x="319" y="521"/>
                      <a:pt x="320" y="522"/>
                    </a:cubicBezTo>
                    <a:cubicBezTo>
                      <a:pt x="320" y="520"/>
                      <a:pt x="320" y="520"/>
                      <a:pt x="320" y="519"/>
                    </a:cubicBezTo>
                    <a:close/>
                    <a:moveTo>
                      <a:pt x="323" y="384"/>
                    </a:moveTo>
                    <a:cubicBezTo>
                      <a:pt x="331" y="372"/>
                      <a:pt x="340" y="360"/>
                      <a:pt x="348" y="348"/>
                    </a:cubicBezTo>
                    <a:cubicBezTo>
                      <a:pt x="356" y="337"/>
                      <a:pt x="363" y="326"/>
                      <a:pt x="371" y="316"/>
                    </a:cubicBezTo>
                    <a:cubicBezTo>
                      <a:pt x="371" y="315"/>
                      <a:pt x="371" y="315"/>
                      <a:pt x="371" y="315"/>
                    </a:cubicBezTo>
                    <a:cubicBezTo>
                      <a:pt x="372" y="313"/>
                      <a:pt x="372" y="312"/>
                      <a:pt x="371" y="311"/>
                    </a:cubicBezTo>
                    <a:cubicBezTo>
                      <a:pt x="370" y="309"/>
                      <a:pt x="369" y="307"/>
                      <a:pt x="367" y="305"/>
                    </a:cubicBezTo>
                    <a:cubicBezTo>
                      <a:pt x="362" y="297"/>
                      <a:pt x="357" y="290"/>
                      <a:pt x="352" y="283"/>
                    </a:cubicBezTo>
                    <a:cubicBezTo>
                      <a:pt x="349" y="279"/>
                      <a:pt x="347" y="275"/>
                      <a:pt x="344" y="271"/>
                    </a:cubicBezTo>
                    <a:cubicBezTo>
                      <a:pt x="343" y="270"/>
                      <a:pt x="342" y="269"/>
                      <a:pt x="341" y="269"/>
                    </a:cubicBezTo>
                    <a:cubicBezTo>
                      <a:pt x="328" y="269"/>
                      <a:pt x="315" y="269"/>
                      <a:pt x="302" y="269"/>
                    </a:cubicBezTo>
                    <a:cubicBezTo>
                      <a:pt x="300" y="269"/>
                      <a:pt x="299" y="270"/>
                      <a:pt x="298" y="271"/>
                    </a:cubicBezTo>
                    <a:cubicBezTo>
                      <a:pt x="295" y="276"/>
                      <a:pt x="292" y="280"/>
                      <a:pt x="289" y="284"/>
                    </a:cubicBezTo>
                    <a:cubicBezTo>
                      <a:pt x="283" y="293"/>
                      <a:pt x="277" y="302"/>
                      <a:pt x="271" y="310"/>
                    </a:cubicBezTo>
                    <a:cubicBezTo>
                      <a:pt x="270" y="312"/>
                      <a:pt x="270" y="313"/>
                      <a:pt x="271" y="315"/>
                    </a:cubicBezTo>
                    <a:cubicBezTo>
                      <a:pt x="276" y="322"/>
                      <a:pt x="281" y="329"/>
                      <a:pt x="285" y="336"/>
                    </a:cubicBezTo>
                    <a:cubicBezTo>
                      <a:pt x="289" y="341"/>
                      <a:pt x="293" y="347"/>
                      <a:pt x="297" y="353"/>
                    </a:cubicBezTo>
                    <a:cubicBezTo>
                      <a:pt x="305" y="363"/>
                      <a:pt x="312" y="374"/>
                      <a:pt x="319" y="384"/>
                    </a:cubicBezTo>
                    <a:cubicBezTo>
                      <a:pt x="320" y="385"/>
                      <a:pt x="320" y="386"/>
                      <a:pt x="321" y="387"/>
                    </a:cubicBezTo>
                    <a:cubicBezTo>
                      <a:pt x="322" y="386"/>
                      <a:pt x="323" y="385"/>
                      <a:pt x="323" y="384"/>
                    </a:cubicBezTo>
                    <a:close/>
                    <a:moveTo>
                      <a:pt x="141" y="523"/>
                    </a:moveTo>
                    <a:cubicBezTo>
                      <a:pt x="142" y="522"/>
                      <a:pt x="142" y="522"/>
                      <a:pt x="142" y="521"/>
                    </a:cubicBezTo>
                    <a:cubicBezTo>
                      <a:pt x="144" y="518"/>
                      <a:pt x="146" y="514"/>
                      <a:pt x="148" y="510"/>
                    </a:cubicBezTo>
                    <a:cubicBezTo>
                      <a:pt x="154" y="500"/>
                      <a:pt x="159" y="489"/>
                      <a:pt x="165" y="478"/>
                    </a:cubicBezTo>
                    <a:cubicBezTo>
                      <a:pt x="170" y="468"/>
                      <a:pt x="175" y="459"/>
                      <a:pt x="180" y="449"/>
                    </a:cubicBezTo>
                    <a:cubicBezTo>
                      <a:pt x="182" y="445"/>
                      <a:pt x="183" y="442"/>
                      <a:pt x="183" y="438"/>
                    </a:cubicBezTo>
                    <a:cubicBezTo>
                      <a:pt x="183" y="435"/>
                      <a:pt x="184" y="431"/>
                      <a:pt x="184" y="428"/>
                    </a:cubicBezTo>
                    <a:cubicBezTo>
                      <a:pt x="184" y="428"/>
                      <a:pt x="184" y="427"/>
                      <a:pt x="184" y="427"/>
                    </a:cubicBezTo>
                    <a:cubicBezTo>
                      <a:pt x="184" y="425"/>
                      <a:pt x="183" y="425"/>
                      <a:pt x="182" y="425"/>
                    </a:cubicBezTo>
                    <a:cubicBezTo>
                      <a:pt x="181" y="425"/>
                      <a:pt x="181" y="425"/>
                      <a:pt x="180" y="425"/>
                    </a:cubicBezTo>
                    <a:cubicBezTo>
                      <a:pt x="170" y="426"/>
                      <a:pt x="160" y="427"/>
                      <a:pt x="150" y="428"/>
                    </a:cubicBezTo>
                    <a:cubicBezTo>
                      <a:pt x="139" y="430"/>
                      <a:pt x="128" y="431"/>
                      <a:pt x="117" y="433"/>
                    </a:cubicBezTo>
                    <a:cubicBezTo>
                      <a:pt x="109" y="434"/>
                      <a:pt x="101" y="434"/>
                      <a:pt x="93" y="435"/>
                    </a:cubicBezTo>
                    <a:cubicBezTo>
                      <a:pt x="86" y="436"/>
                      <a:pt x="79" y="437"/>
                      <a:pt x="72" y="438"/>
                    </a:cubicBezTo>
                    <a:cubicBezTo>
                      <a:pt x="72" y="438"/>
                      <a:pt x="72" y="438"/>
                      <a:pt x="71" y="438"/>
                    </a:cubicBezTo>
                    <a:cubicBezTo>
                      <a:pt x="94" y="467"/>
                      <a:pt x="117" y="495"/>
                      <a:pt x="141" y="523"/>
                    </a:cubicBezTo>
                    <a:close/>
                    <a:moveTo>
                      <a:pt x="558" y="436"/>
                    </a:moveTo>
                    <a:cubicBezTo>
                      <a:pt x="548" y="435"/>
                      <a:pt x="538" y="434"/>
                      <a:pt x="528" y="433"/>
                    </a:cubicBezTo>
                    <a:cubicBezTo>
                      <a:pt x="521" y="432"/>
                      <a:pt x="513" y="431"/>
                      <a:pt x="505" y="430"/>
                    </a:cubicBezTo>
                    <a:cubicBezTo>
                      <a:pt x="498" y="429"/>
                      <a:pt x="491" y="428"/>
                      <a:pt x="484" y="427"/>
                    </a:cubicBezTo>
                    <a:cubicBezTo>
                      <a:pt x="477" y="427"/>
                      <a:pt x="470" y="426"/>
                      <a:pt x="462" y="425"/>
                    </a:cubicBezTo>
                    <a:cubicBezTo>
                      <a:pt x="462" y="425"/>
                      <a:pt x="461" y="425"/>
                      <a:pt x="461" y="425"/>
                    </a:cubicBezTo>
                    <a:cubicBezTo>
                      <a:pt x="459" y="425"/>
                      <a:pt x="459" y="425"/>
                      <a:pt x="458" y="427"/>
                    </a:cubicBezTo>
                    <a:cubicBezTo>
                      <a:pt x="458" y="427"/>
                      <a:pt x="458" y="428"/>
                      <a:pt x="458" y="428"/>
                    </a:cubicBezTo>
                    <a:cubicBezTo>
                      <a:pt x="459" y="432"/>
                      <a:pt x="459" y="435"/>
                      <a:pt x="459" y="438"/>
                    </a:cubicBezTo>
                    <a:cubicBezTo>
                      <a:pt x="459" y="438"/>
                      <a:pt x="459" y="438"/>
                      <a:pt x="459" y="438"/>
                    </a:cubicBezTo>
                    <a:cubicBezTo>
                      <a:pt x="459" y="444"/>
                      <a:pt x="462" y="449"/>
                      <a:pt x="464" y="453"/>
                    </a:cubicBezTo>
                    <a:cubicBezTo>
                      <a:pt x="467" y="458"/>
                      <a:pt x="469" y="463"/>
                      <a:pt x="472" y="468"/>
                    </a:cubicBezTo>
                    <a:cubicBezTo>
                      <a:pt x="477" y="478"/>
                      <a:pt x="483" y="488"/>
                      <a:pt x="488" y="499"/>
                    </a:cubicBezTo>
                    <a:cubicBezTo>
                      <a:pt x="492" y="506"/>
                      <a:pt x="496" y="514"/>
                      <a:pt x="500" y="521"/>
                    </a:cubicBezTo>
                    <a:cubicBezTo>
                      <a:pt x="500" y="522"/>
                      <a:pt x="500" y="522"/>
                      <a:pt x="501" y="523"/>
                    </a:cubicBezTo>
                    <a:cubicBezTo>
                      <a:pt x="502" y="522"/>
                      <a:pt x="503" y="522"/>
                      <a:pt x="503" y="521"/>
                    </a:cubicBezTo>
                    <a:cubicBezTo>
                      <a:pt x="511" y="512"/>
                      <a:pt x="519" y="503"/>
                      <a:pt x="526" y="493"/>
                    </a:cubicBezTo>
                    <a:cubicBezTo>
                      <a:pt x="533" y="485"/>
                      <a:pt x="541" y="476"/>
                      <a:pt x="548" y="467"/>
                    </a:cubicBezTo>
                    <a:cubicBezTo>
                      <a:pt x="554" y="459"/>
                      <a:pt x="561" y="451"/>
                      <a:pt x="567" y="444"/>
                    </a:cubicBezTo>
                    <a:cubicBezTo>
                      <a:pt x="569" y="442"/>
                      <a:pt x="570" y="440"/>
                      <a:pt x="572" y="438"/>
                    </a:cubicBezTo>
                    <a:cubicBezTo>
                      <a:pt x="567" y="438"/>
                      <a:pt x="562" y="437"/>
                      <a:pt x="558" y="436"/>
                    </a:cubicBezTo>
                    <a:close/>
                    <a:moveTo>
                      <a:pt x="325" y="389"/>
                    </a:moveTo>
                    <a:cubicBezTo>
                      <a:pt x="350" y="395"/>
                      <a:pt x="374" y="401"/>
                      <a:pt x="398" y="408"/>
                    </a:cubicBezTo>
                    <a:cubicBezTo>
                      <a:pt x="409" y="411"/>
                      <a:pt x="420" y="414"/>
                      <a:pt x="431" y="416"/>
                    </a:cubicBezTo>
                    <a:cubicBezTo>
                      <a:pt x="435" y="417"/>
                      <a:pt x="439" y="417"/>
                      <a:pt x="443" y="417"/>
                    </a:cubicBezTo>
                    <a:cubicBezTo>
                      <a:pt x="443" y="415"/>
                      <a:pt x="427" y="392"/>
                      <a:pt x="420" y="382"/>
                    </a:cubicBezTo>
                    <a:cubicBezTo>
                      <a:pt x="412" y="371"/>
                      <a:pt x="405" y="360"/>
                      <a:pt x="397" y="348"/>
                    </a:cubicBezTo>
                    <a:cubicBezTo>
                      <a:pt x="389" y="337"/>
                      <a:pt x="381" y="325"/>
                      <a:pt x="373" y="314"/>
                    </a:cubicBezTo>
                    <a:cubicBezTo>
                      <a:pt x="373" y="315"/>
                      <a:pt x="372" y="315"/>
                      <a:pt x="372" y="316"/>
                    </a:cubicBezTo>
                    <a:cubicBezTo>
                      <a:pt x="367" y="323"/>
                      <a:pt x="362" y="330"/>
                      <a:pt x="357" y="337"/>
                    </a:cubicBezTo>
                    <a:cubicBezTo>
                      <a:pt x="347" y="351"/>
                      <a:pt x="338" y="364"/>
                      <a:pt x="329" y="378"/>
                    </a:cubicBezTo>
                    <a:cubicBezTo>
                      <a:pt x="327" y="380"/>
                      <a:pt x="325" y="383"/>
                      <a:pt x="324" y="385"/>
                    </a:cubicBezTo>
                    <a:cubicBezTo>
                      <a:pt x="323" y="386"/>
                      <a:pt x="323" y="387"/>
                      <a:pt x="322" y="388"/>
                    </a:cubicBezTo>
                    <a:cubicBezTo>
                      <a:pt x="324" y="388"/>
                      <a:pt x="325" y="388"/>
                      <a:pt x="325" y="389"/>
                    </a:cubicBezTo>
                    <a:close/>
                    <a:moveTo>
                      <a:pt x="210" y="417"/>
                    </a:moveTo>
                    <a:cubicBezTo>
                      <a:pt x="235" y="410"/>
                      <a:pt x="260" y="404"/>
                      <a:pt x="284" y="397"/>
                    </a:cubicBezTo>
                    <a:cubicBezTo>
                      <a:pt x="295" y="394"/>
                      <a:pt x="306" y="391"/>
                      <a:pt x="318" y="388"/>
                    </a:cubicBezTo>
                    <a:cubicBezTo>
                      <a:pt x="318" y="388"/>
                      <a:pt x="319" y="388"/>
                      <a:pt x="320" y="387"/>
                    </a:cubicBezTo>
                    <a:cubicBezTo>
                      <a:pt x="303" y="363"/>
                      <a:pt x="286" y="338"/>
                      <a:pt x="269" y="314"/>
                    </a:cubicBezTo>
                    <a:cubicBezTo>
                      <a:pt x="269" y="314"/>
                      <a:pt x="268" y="315"/>
                      <a:pt x="268" y="315"/>
                    </a:cubicBezTo>
                    <a:cubicBezTo>
                      <a:pt x="261" y="325"/>
                      <a:pt x="254" y="335"/>
                      <a:pt x="247" y="345"/>
                    </a:cubicBezTo>
                    <a:cubicBezTo>
                      <a:pt x="236" y="362"/>
                      <a:pt x="224" y="379"/>
                      <a:pt x="213" y="396"/>
                    </a:cubicBezTo>
                    <a:cubicBezTo>
                      <a:pt x="208" y="402"/>
                      <a:pt x="204" y="408"/>
                      <a:pt x="200" y="414"/>
                    </a:cubicBezTo>
                    <a:cubicBezTo>
                      <a:pt x="200" y="415"/>
                      <a:pt x="199" y="415"/>
                      <a:pt x="199" y="416"/>
                    </a:cubicBezTo>
                    <a:cubicBezTo>
                      <a:pt x="199" y="417"/>
                      <a:pt x="199" y="417"/>
                      <a:pt x="199" y="417"/>
                    </a:cubicBezTo>
                    <a:cubicBezTo>
                      <a:pt x="203" y="417"/>
                      <a:pt x="207" y="418"/>
                      <a:pt x="210" y="417"/>
                    </a:cubicBezTo>
                    <a:close/>
                    <a:moveTo>
                      <a:pt x="232" y="258"/>
                    </a:moveTo>
                    <a:cubicBezTo>
                      <a:pt x="223" y="243"/>
                      <a:pt x="214" y="228"/>
                      <a:pt x="205" y="214"/>
                    </a:cubicBezTo>
                    <a:cubicBezTo>
                      <a:pt x="204" y="211"/>
                      <a:pt x="202" y="210"/>
                      <a:pt x="200" y="210"/>
                    </a:cubicBezTo>
                    <a:cubicBezTo>
                      <a:pt x="183" y="206"/>
                      <a:pt x="167" y="202"/>
                      <a:pt x="150" y="198"/>
                    </a:cubicBezTo>
                    <a:cubicBezTo>
                      <a:pt x="148" y="198"/>
                      <a:pt x="148" y="198"/>
                      <a:pt x="146" y="200"/>
                    </a:cubicBezTo>
                    <a:cubicBezTo>
                      <a:pt x="143" y="205"/>
                      <a:pt x="140" y="210"/>
                      <a:pt x="137" y="216"/>
                    </a:cubicBezTo>
                    <a:cubicBezTo>
                      <a:pt x="136" y="217"/>
                      <a:pt x="136" y="218"/>
                      <a:pt x="136" y="220"/>
                    </a:cubicBezTo>
                    <a:cubicBezTo>
                      <a:pt x="141" y="233"/>
                      <a:pt x="145" y="247"/>
                      <a:pt x="149" y="261"/>
                    </a:cubicBezTo>
                    <a:cubicBezTo>
                      <a:pt x="151" y="266"/>
                      <a:pt x="153" y="272"/>
                      <a:pt x="154" y="278"/>
                    </a:cubicBezTo>
                    <a:cubicBezTo>
                      <a:pt x="155" y="280"/>
                      <a:pt x="155" y="280"/>
                      <a:pt x="157" y="280"/>
                    </a:cubicBezTo>
                    <a:cubicBezTo>
                      <a:pt x="162" y="279"/>
                      <a:pt x="167" y="278"/>
                      <a:pt x="171" y="278"/>
                    </a:cubicBezTo>
                    <a:cubicBezTo>
                      <a:pt x="180" y="277"/>
                      <a:pt x="189" y="275"/>
                      <a:pt x="198" y="274"/>
                    </a:cubicBezTo>
                    <a:cubicBezTo>
                      <a:pt x="207" y="273"/>
                      <a:pt x="217" y="272"/>
                      <a:pt x="227" y="270"/>
                    </a:cubicBezTo>
                    <a:cubicBezTo>
                      <a:pt x="230" y="270"/>
                      <a:pt x="234" y="269"/>
                      <a:pt x="238" y="269"/>
                    </a:cubicBezTo>
                    <a:cubicBezTo>
                      <a:pt x="236" y="265"/>
                      <a:pt x="234" y="261"/>
                      <a:pt x="232" y="258"/>
                    </a:cubicBezTo>
                    <a:close/>
                    <a:moveTo>
                      <a:pt x="413" y="270"/>
                    </a:moveTo>
                    <a:cubicBezTo>
                      <a:pt x="426" y="272"/>
                      <a:pt x="439" y="273"/>
                      <a:pt x="452" y="275"/>
                    </a:cubicBezTo>
                    <a:cubicBezTo>
                      <a:pt x="462" y="277"/>
                      <a:pt x="473" y="278"/>
                      <a:pt x="483" y="279"/>
                    </a:cubicBezTo>
                    <a:cubicBezTo>
                      <a:pt x="484" y="280"/>
                      <a:pt x="484" y="280"/>
                      <a:pt x="484" y="280"/>
                    </a:cubicBezTo>
                    <a:cubicBezTo>
                      <a:pt x="487" y="280"/>
                      <a:pt x="487" y="279"/>
                      <a:pt x="488" y="277"/>
                    </a:cubicBezTo>
                    <a:cubicBezTo>
                      <a:pt x="490" y="272"/>
                      <a:pt x="491" y="266"/>
                      <a:pt x="493" y="261"/>
                    </a:cubicBezTo>
                    <a:cubicBezTo>
                      <a:pt x="496" y="252"/>
                      <a:pt x="499" y="242"/>
                      <a:pt x="502" y="233"/>
                    </a:cubicBezTo>
                    <a:cubicBezTo>
                      <a:pt x="503" y="229"/>
                      <a:pt x="504" y="224"/>
                      <a:pt x="506" y="219"/>
                    </a:cubicBezTo>
                    <a:cubicBezTo>
                      <a:pt x="506" y="218"/>
                      <a:pt x="506" y="217"/>
                      <a:pt x="505" y="216"/>
                    </a:cubicBezTo>
                    <a:cubicBezTo>
                      <a:pt x="502" y="210"/>
                      <a:pt x="499" y="205"/>
                      <a:pt x="495" y="200"/>
                    </a:cubicBezTo>
                    <a:cubicBezTo>
                      <a:pt x="495" y="198"/>
                      <a:pt x="494" y="198"/>
                      <a:pt x="492" y="198"/>
                    </a:cubicBezTo>
                    <a:cubicBezTo>
                      <a:pt x="486" y="200"/>
                      <a:pt x="479" y="201"/>
                      <a:pt x="472" y="203"/>
                    </a:cubicBezTo>
                    <a:cubicBezTo>
                      <a:pt x="463" y="205"/>
                      <a:pt x="453" y="207"/>
                      <a:pt x="443" y="209"/>
                    </a:cubicBezTo>
                    <a:cubicBezTo>
                      <a:pt x="440" y="210"/>
                      <a:pt x="438" y="211"/>
                      <a:pt x="437" y="214"/>
                    </a:cubicBezTo>
                    <a:cubicBezTo>
                      <a:pt x="432" y="223"/>
                      <a:pt x="426" y="231"/>
                      <a:pt x="421" y="240"/>
                    </a:cubicBezTo>
                    <a:cubicBezTo>
                      <a:pt x="416" y="249"/>
                      <a:pt x="411" y="258"/>
                      <a:pt x="405" y="267"/>
                    </a:cubicBezTo>
                    <a:cubicBezTo>
                      <a:pt x="405" y="267"/>
                      <a:pt x="405" y="268"/>
                      <a:pt x="405" y="269"/>
                    </a:cubicBezTo>
                    <a:cubicBezTo>
                      <a:pt x="407" y="269"/>
                      <a:pt x="410" y="270"/>
                      <a:pt x="413" y="270"/>
                    </a:cubicBezTo>
                    <a:close/>
                    <a:moveTo>
                      <a:pt x="92" y="289"/>
                    </a:moveTo>
                    <a:cubicBezTo>
                      <a:pt x="93" y="291"/>
                      <a:pt x="93" y="291"/>
                      <a:pt x="93" y="292"/>
                    </a:cubicBezTo>
                    <a:cubicBezTo>
                      <a:pt x="104" y="308"/>
                      <a:pt x="116" y="324"/>
                      <a:pt x="127" y="340"/>
                    </a:cubicBezTo>
                    <a:cubicBezTo>
                      <a:pt x="136" y="354"/>
                      <a:pt x="146" y="368"/>
                      <a:pt x="156" y="382"/>
                    </a:cubicBezTo>
                    <a:cubicBezTo>
                      <a:pt x="163" y="391"/>
                      <a:pt x="169" y="401"/>
                      <a:pt x="176" y="410"/>
                    </a:cubicBezTo>
                    <a:cubicBezTo>
                      <a:pt x="177" y="412"/>
                      <a:pt x="178" y="413"/>
                      <a:pt x="179" y="413"/>
                    </a:cubicBezTo>
                    <a:cubicBezTo>
                      <a:pt x="181" y="413"/>
                      <a:pt x="183" y="414"/>
                      <a:pt x="185" y="414"/>
                    </a:cubicBezTo>
                    <a:cubicBezTo>
                      <a:pt x="187" y="415"/>
                      <a:pt x="188" y="414"/>
                      <a:pt x="188" y="413"/>
                    </a:cubicBezTo>
                    <a:cubicBezTo>
                      <a:pt x="189" y="410"/>
                      <a:pt x="190" y="406"/>
                      <a:pt x="191" y="403"/>
                    </a:cubicBezTo>
                    <a:cubicBezTo>
                      <a:pt x="192" y="402"/>
                      <a:pt x="191" y="400"/>
                      <a:pt x="191" y="399"/>
                    </a:cubicBezTo>
                    <a:cubicBezTo>
                      <a:pt x="188" y="389"/>
                      <a:pt x="185" y="378"/>
                      <a:pt x="181" y="368"/>
                    </a:cubicBezTo>
                    <a:cubicBezTo>
                      <a:pt x="177" y="354"/>
                      <a:pt x="173" y="339"/>
                      <a:pt x="168" y="325"/>
                    </a:cubicBezTo>
                    <a:cubicBezTo>
                      <a:pt x="165" y="314"/>
                      <a:pt x="161" y="302"/>
                      <a:pt x="158" y="291"/>
                    </a:cubicBezTo>
                    <a:cubicBezTo>
                      <a:pt x="157" y="288"/>
                      <a:pt x="155" y="285"/>
                      <a:pt x="154" y="281"/>
                    </a:cubicBezTo>
                    <a:cubicBezTo>
                      <a:pt x="133" y="284"/>
                      <a:pt x="113" y="287"/>
                      <a:pt x="92" y="289"/>
                    </a:cubicBezTo>
                    <a:close/>
                    <a:moveTo>
                      <a:pt x="464" y="413"/>
                    </a:moveTo>
                    <a:cubicBezTo>
                      <a:pt x="465" y="412"/>
                      <a:pt x="465" y="412"/>
                      <a:pt x="466" y="411"/>
                    </a:cubicBezTo>
                    <a:cubicBezTo>
                      <a:pt x="468" y="409"/>
                      <a:pt x="469" y="406"/>
                      <a:pt x="471" y="404"/>
                    </a:cubicBezTo>
                    <a:cubicBezTo>
                      <a:pt x="480" y="391"/>
                      <a:pt x="489" y="377"/>
                      <a:pt x="499" y="364"/>
                    </a:cubicBezTo>
                    <a:cubicBezTo>
                      <a:pt x="508" y="350"/>
                      <a:pt x="518" y="336"/>
                      <a:pt x="528" y="322"/>
                    </a:cubicBezTo>
                    <a:cubicBezTo>
                      <a:pt x="535" y="312"/>
                      <a:pt x="542" y="302"/>
                      <a:pt x="548" y="293"/>
                    </a:cubicBezTo>
                    <a:cubicBezTo>
                      <a:pt x="549" y="292"/>
                      <a:pt x="549" y="291"/>
                      <a:pt x="550" y="290"/>
                    </a:cubicBezTo>
                    <a:cubicBezTo>
                      <a:pt x="547" y="289"/>
                      <a:pt x="545" y="289"/>
                      <a:pt x="542" y="288"/>
                    </a:cubicBezTo>
                    <a:cubicBezTo>
                      <a:pt x="535" y="287"/>
                      <a:pt x="528" y="286"/>
                      <a:pt x="520" y="285"/>
                    </a:cubicBezTo>
                    <a:cubicBezTo>
                      <a:pt x="510" y="284"/>
                      <a:pt x="501" y="283"/>
                      <a:pt x="491" y="281"/>
                    </a:cubicBezTo>
                    <a:cubicBezTo>
                      <a:pt x="488" y="281"/>
                      <a:pt x="488" y="281"/>
                      <a:pt x="487" y="284"/>
                    </a:cubicBezTo>
                    <a:cubicBezTo>
                      <a:pt x="482" y="299"/>
                      <a:pt x="477" y="315"/>
                      <a:pt x="473" y="330"/>
                    </a:cubicBezTo>
                    <a:cubicBezTo>
                      <a:pt x="470" y="338"/>
                      <a:pt x="468" y="346"/>
                      <a:pt x="465" y="354"/>
                    </a:cubicBezTo>
                    <a:cubicBezTo>
                      <a:pt x="460" y="370"/>
                      <a:pt x="456" y="385"/>
                      <a:pt x="451" y="400"/>
                    </a:cubicBezTo>
                    <a:cubicBezTo>
                      <a:pt x="451" y="401"/>
                      <a:pt x="451" y="402"/>
                      <a:pt x="451" y="403"/>
                    </a:cubicBezTo>
                    <a:cubicBezTo>
                      <a:pt x="452" y="407"/>
                      <a:pt x="453" y="410"/>
                      <a:pt x="455" y="415"/>
                    </a:cubicBezTo>
                    <a:cubicBezTo>
                      <a:pt x="458" y="414"/>
                      <a:pt x="461" y="413"/>
                      <a:pt x="464" y="413"/>
                    </a:cubicBezTo>
                    <a:close/>
                    <a:moveTo>
                      <a:pt x="405" y="270"/>
                    </a:moveTo>
                    <a:cubicBezTo>
                      <a:pt x="405" y="271"/>
                      <a:pt x="405" y="271"/>
                      <a:pt x="405" y="272"/>
                    </a:cubicBezTo>
                    <a:cubicBezTo>
                      <a:pt x="408" y="281"/>
                      <a:pt x="411" y="290"/>
                      <a:pt x="414" y="299"/>
                    </a:cubicBezTo>
                    <a:cubicBezTo>
                      <a:pt x="416" y="304"/>
                      <a:pt x="418" y="308"/>
                      <a:pt x="419" y="313"/>
                    </a:cubicBezTo>
                    <a:cubicBezTo>
                      <a:pt x="424" y="327"/>
                      <a:pt x="429" y="340"/>
                      <a:pt x="434" y="354"/>
                    </a:cubicBezTo>
                    <a:cubicBezTo>
                      <a:pt x="439" y="368"/>
                      <a:pt x="444" y="383"/>
                      <a:pt x="449" y="397"/>
                    </a:cubicBezTo>
                    <a:cubicBezTo>
                      <a:pt x="449" y="397"/>
                      <a:pt x="449" y="398"/>
                      <a:pt x="450" y="399"/>
                    </a:cubicBezTo>
                    <a:cubicBezTo>
                      <a:pt x="453" y="389"/>
                      <a:pt x="456" y="379"/>
                      <a:pt x="459" y="370"/>
                    </a:cubicBezTo>
                    <a:cubicBezTo>
                      <a:pt x="462" y="360"/>
                      <a:pt x="465" y="350"/>
                      <a:pt x="468" y="340"/>
                    </a:cubicBezTo>
                    <a:cubicBezTo>
                      <a:pt x="471" y="330"/>
                      <a:pt x="474" y="321"/>
                      <a:pt x="477" y="311"/>
                    </a:cubicBezTo>
                    <a:cubicBezTo>
                      <a:pt x="480" y="301"/>
                      <a:pt x="484" y="291"/>
                      <a:pt x="486" y="281"/>
                    </a:cubicBezTo>
                    <a:cubicBezTo>
                      <a:pt x="484" y="280"/>
                      <a:pt x="408" y="270"/>
                      <a:pt x="405" y="270"/>
                    </a:cubicBezTo>
                    <a:close/>
                    <a:moveTo>
                      <a:pt x="157" y="281"/>
                    </a:moveTo>
                    <a:cubicBezTo>
                      <a:pt x="157" y="281"/>
                      <a:pt x="156" y="281"/>
                      <a:pt x="156" y="281"/>
                    </a:cubicBezTo>
                    <a:cubicBezTo>
                      <a:pt x="156" y="283"/>
                      <a:pt x="157" y="285"/>
                      <a:pt x="157" y="287"/>
                    </a:cubicBezTo>
                    <a:cubicBezTo>
                      <a:pt x="163" y="304"/>
                      <a:pt x="168" y="321"/>
                      <a:pt x="173" y="339"/>
                    </a:cubicBezTo>
                    <a:cubicBezTo>
                      <a:pt x="179" y="356"/>
                      <a:pt x="184" y="373"/>
                      <a:pt x="189" y="389"/>
                    </a:cubicBezTo>
                    <a:cubicBezTo>
                      <a:pt x="190" y="393"/>
                      <a:pt x="191" y="396"/>
                      <a:pt x="192" y="400"/>
                    </a:cubicBezTo>
                    <a:cubicBezTo>
                      <a:pt x="193" y="399"/>
                      <a:pt x="193" y="398"/>
                      <a:pt x="193" y="398"/>
                    </a:cubicBezTo>
                    <a:cubicBezTo>
                      <a:pt x="197" y="386"/>
                      <a:pt x="201" y="375"/>
                      <a:pt x="205" y="363"/>
                    </a:cubicBezTo>
                    <a:cubicBezTo>
                      <a:pt x="212" y="344"/>
                      <a:pt x="219" y="325"/>
                      <a:pt x="225" y="306"/>
                    </a:cubicBezTo>
                    <a:cubicBezTo>
                      <a:pt x="229" y="294"/>
                      <a:pt x="233" y="283"/>
                      <a:pt x="237" y="271"/>
                    </a:cubicBezTo>
                    <a:cubicBezTo>
                      <a:pt x="238" y="271"/>
                      <a:pt x="238" y="270"/>
                      <a:pt x="238" y="270"/>
                    </a:cubicBezTo>
                    <a:cubicBezTo>
                      <a:pt x="211" y="273"/>
                      <a:pt x="184" y="277"/>
                      <a:pt x="157" y="281"/>
                    </a:cubicBezTo>
                    <a:close/>
                    <a:moveTo>
                      <a:pt x="90" y="296"/>
                    </a:moveTo>
                    <a:cubicBezTo>
                      <a:pt x="88" y="310"/>
                      <a:pt x="86" y="324"/>
                      <a:pt x="84" y="338"/>
                    </a:cubicBezTo>
                    <a:cubicBezTo>
                      <a:pt x="83" y="349"/>
                      <a:pt x="81" y="360"/>
                      <a:pt x="79" y="372"/>
                    </a:cubicBezTo>
                    <a:cubicBezTo>
                      <a:pt x="79" y="377"/>
                      <a:pt x="78" y="382"/>
                      <a:pt x="77" y="387"/>
                    </a:cubicBezTo>
                    <a:cubicBezTo>
                      <a:pt x="77" y="390"/>
                      <a:pt x="77" y="390"/>
                      <a:pt x="80" y="390"/>
                    </a:cubicBezTo>
                    <a:cubicBezTo>
                      <a:pt x="89" y="393"/>
                      <a:pt x="99" y="395"/>
                      <a:pt x="109" y="397"/>
                    </a:cubicBezTo>
                    <a:cubicBezTo>
                      <a:pt x="122" y="400"/>
                      <a:pt x="134" y="403"/>
                      <a:pt x="146" y="405"/>
                    </a:cubicBezTo>
                    <a:cubicBezTo>
                      <a:pt x="156" y="408"/>
                      <a:pt x="165" y="410"/>
                      <a:pt x="174" y="412"/>
                    </a:cubicBezTo>
                    <a:cubicBezTo>
                      <a:pt x="175" y="412"/>
                      <a:pt x="175" y="412"/>
                      <a:pt x="176" y="412"/>
                    </a:cubicBezTo>
                    <a:cubicBezTo>
                      <a:pt x="148" y="372"/>
                      <a:pt x="120" y="332"/>
                      <a:pt x="92" y="292"/>
                    </a:cubicBezTo>
                    <a:cubicBezTo>
                      <a:pt x="92" y="292"/>
                      <a:pt x="91" y="292"/>
                      <a:pt x="91" y="292"/>
                    </a:cubicBezTo>
                    <a:cubicBezTo>
                      <a:pt x="91" y="293"/>
                      <a:pt x="91" y="295"/>
                      <a:pt x="90" y="296"/>
                    </a:cubicBezTo>
                    <a:close/>
                    <a:moveTo>
                      <a:pt x="470" y="411"/>
                    </a:moveTo>
                    <a:cubicBezTo>
                      <a:pt x="484" y="408"/>
                      <a:pt x="498" y="405"/>
                      <a:pt x="512" y="402"/>
                    </a:cubicBezTo>
                    <a:cubicBezTo>
                      <a:pt x="529" y="398"/>
                      <a:pt x="545" y="394"/>
                      <a:pt x="562" y="390"/>
                    </a:cubicBezTo>
                    <a:cubicBezTo>
                      <a:pt x="562" y="390"/>
                      <a:pt x="563" y="390"/>
                      <a:pt x="563" y="390"/>
                    </a:cubicBezTo>
                    <a:cubicBezTo>
                      <a:pt x="565" y="390"/>
                      <a:pt x="565" y="389"/>
                      <a:pt x="565" y="387"/>
                    </a:cubicBezTo>
                    <a:cubicBezTo>
                      <a:pt x="565" y="384"/>
                      <a:pt x="564" y="380"/>
                      <a:pt x="563" y="376"/>
                    </a:cubicBezTo>
                    <a:cubicBezTo>
                      <a:pt x="561" y="363"/>
                      <a:pt x="560" y="349"/>
                      <a:pt x="558" y="336"/>
                    </a:cubicBezTo>
                    <a:cubicBezTo>
                      <a:pt x="556" y="323"/>
                      <a:pt x="554" y="310"/>
                      <a:pt x="552" y="297"/>
                    </a:cubicBezTo>
                    <a:cubicBezTo>
                      <a:pt x="552" y="296"/>
                      <a:pt x="551" y="294"/>
                      <a:pt x="551" y="291"/>
                    </a:cubicBezTo>
                    <a:cubicBezTo>
                      <a:pt x="550" y="292"/>
                      <a:pt x="550" y="293"/>
                      <a:pt x="549" y="293"/>
                    </a:cubicBezTo>
                    <a:cubicBezTo>
                      <a:pt x="544" y="300"/>
                      <a:pt x="539" y="307"/>
                      <a:pt x="535" y="314"/>
                    </a:cubicBezTo>
                    <a:cubicBezTo>
                      <a:pt x="526" y="327"/>
                      <a:pt x="517" y="340"/>
                      <a:pt x="508" y="353"/>
                    </a:cubicBezTo>
                    <a:cubicBezTo>
                      <a:pt x="501" y="362"/>
                      <a:pt x="495" y="370"/>
                      <a:pt x="489" y="379"/>
                    </a:cubicBezTo>
                    <a:cubicBezTo>
                      <a:pt x="483" y="389"/>
                      <a:pt x="476" y="398"/>
                      <a:pt x="469" y="408"/>
                    </a:cubicBezTo>
                    <a:cubicBezTo>
                      <a:pt x="469" y="409"/>
                      <a:pt x="468" y="410"/>
                      <a:pt x="467" y="411"/>
                    </a:cubicBezTo>
                    <a:cubicBezTo>
                      <a:pt x="467" y="411"/>
                      <a:pt x="468" y="411"/>
                      <a:pt x="468" y="412"/>
                    </a:cubicBezTo>
                    <a:cubicBezTo>
                      <a:pt x="469" y="412"/>
                      <a:pt x="469" y="411"/>
                      <a:pt x="470" y="411"/>
                    </a:cubicBezTo>
                    <a:close/>
                    <a:moveTo>
                      <a:pt x="616" y="314"/>
                    </a:moveTo>
                    <a:cubicBezTo>
                      <a:pt x="616" y="299"/>
                      <a:pt x="617" y="284"/>
                      <a:pt x="617" y="269"/>
                    </a:cubicBezTo>
                    <a:cubicBezTo>
                      <a:pt x="617" y="267"/>
                      <a:pt x="616" y="265"/>
                      <a:pt x="616" y="263"/>
                    </a:cubicBezTo>
                    <a:cubicBezTo>
                      <a:pt x="609" y="246"/>
                      <a:pt x="602" y="229"/>
                      <a:pt x="596" y="212"/>
                    </a:cubicBezTo>
                    <a:cubicBezTo>
                      <a:pt x="594" y="208"/>
                      <a:pt x="593" y="204"/>
                      <a:pt x="591" y="200"/>
                    </a:cubicBezTo>
                    <a:cubicBezTo>
                      <a:pt x="591" y="199"/>
                      <a:pt x="590" y="198"/>
                      <a:pt x="588" y="198"/>
                    </a:cubicBezTo>
                    <a:cubicBezTo>
                      <a:pt x="582" y="198"/>
                      <a:pt x="575" y="197"/>
                      <a:pt x="568" y="197"/>
                    </a:cubicBezTo>
                    <a:cubicBezTo>
                      <a:pt x="567" y="197"/>
                      <a:pt x="566" y="197"/>
                      <a:pt x="566" y="199"/>
                    </a:cubicBezTo>
                    <a:cubicBezTo>
                      <a:pt x="565" y="202"/>
                      <a:pt x="565" y="205"/>
                      <a:pt x="564" y="209"/>
                    </a:cubicBezTo>
                    <a:cubicBezTo>
                      <a:pt x="563" y="218"/>
                      <a:pt x="562" y="226"/>
                      <a:pt x="560" y="235"/>
                    </a:cubicBezTo>
                    <a:cubicBezTo>
                      <a:pt x="559" y="245"/>
                      <a:pt x="557" y="254"/>
                      <a:pt x="556" y="264"/>
                    </a:cubicBezTo>
                    <a:cubicBezTo>
                      <a:pt x="556" y="265"/>
                      <a:pt x="556" y="266"/>
                      <a:pt x="556" y="268"/>
                    </a:cubicBezTo>
                    <a:cubicBezTo>
                      <a:pt x="561" y="276"/>
                      <a:pt x="566" y="284"/>
                      <a:pt x="570" y="293"/>
                    </a:cubicBezTo>
                    <a:cubicBezTo>
                      <a:pt x="572" y="297"/>
                      <a:pt x="575" y="299"/>
                      <a:pt x="580" y="301"/>
                    </a:cubicBezTo>
                    <a:cubicBezTo>
                      <a:pt x="587" y="304"/>
                      <a:pt x="594" y="307"/>
                      <a:pt x="601" y="310"/>
                    </a:cubicBezTo>
                    <a:cubicBezTo>
                      <a:pt x="605" y="312"/>
                      <a:pt x="609" y="314"/>
                      <a:pt x="613" y="315"/>
                    </a:cubicBezTo>
                    <a:cubicBezTo>
                      <a:pt x="614" y="316"/>
                      <a:pt x="615" y="316"/>
                      <a:pt x="616" y="317"/>
                    </a:cubicBezTo>
                    <a:cubicBezTo>
                      <a:pt x="616" y="315"/>
                      <a:pt x="616" y="314"/>
                      <a:pt x="616" y="314"/>
                    </a:cubicBezTo>
                    <a:close/>
                    <a:moveTo>
                      <a:pt x="31" y="315"/>
                    </a:moveTo>
                    <a:cubicBezTo>
                      <a:pt x="42" y="310"/>
                      <a:pt x="53" y="305"/>
                      <a:pt x="65" y="300"/>
                    </a:cubicBezTo>
                    <a:cubicBezTo>
                      <a:pt x="68" y="299"/>
                      <a:pt x="70" y="297"/>
                      <a:pt x="71" y="294"/>
                    </a:cubicBezTo>
                    <a:cubicBezTo>
                      <a:pt x="76" y="285"/>
                      <a:pt x="81" y="277"/>
                      <a:pt x="85" y="268"/>
                    </a:cubicBezTo>
                    <a:cubicBezTo>
                      <a:pt x="86" y="267"/>
                      <a:pt x="87" y="265"/>
                      <a:pt x="86" y="263"/>
                    </a:cubicBezTo>
                    <a:cubicBezTo>
                      <a:pt x="85" y="255"/>
                      <a:pt x="84" y="247"/>
                      <a:pt x="83" y="239"/>
                    </a:cubicBezTo>
                    <a:cubicBezTo>
                      <a:pt x="81" y="226"/>
                      <a:pt x="79" y="213"/>
                      <a:pt x="77" y="201"/>
                    </a:cubicBezTo>
                    <a:cubicBezTo>
                      <a:pt x="77" y="200"/>
                      <a:pt x="77" y="200"/>
                      <a:pt x="77" y="200"/>
                    </a:cubicBezTo>
                    <a:cubicBezTo>
                      <a:pt x="76" y="197"/>
                      <a:pt x="76" y="197"/>
                      <a:pt x="73" y="197"/>
                    </a:cubicBezTo>
                    <a:cubicBezTo>
                      <a:pt x="69" y="197"/>
                      <a:pt x="65" y="197"/>
                      <a:pt x="61" y="198"/>
                    </a:cubicBezTo>
                    <a:cubicBezTo>
                      <a:pt x="59" y="198"/>
                      <a:pt x="56" y="198"/>
                      <a:pt x="53" y="198"/>
                    </a:cubicBezTo>
                    <a:cubicBezTo>
                      <a:pt x="52" y="198"/>
                      <a:pt x="51" y="199"/>
                      <a:pt x="51" y="200"/>
                    </a:cubicBezTo>
                    <a:cubicBezTo>
                      <a:pt x="48" y="209"/>
                      <a:pt x="44" y="217"/>
                      <a:pt x="41" y="225"/>
                    </a:cubicBezTo>
                    <a:cubicBezTo>
                      <a:pt x="38" y="235"/>
                      <a:pt x="34" y="245"/>
                      <a:pt x="30" y="254"/>
                    </a:cubicBezTo>
                    <a:cubicBezTo>
                      <a:pt x="29" y="258"/>
                      <a:pt x="28" y="261"/>
                      <a:pt x="26" y="264"/>
                    </a:cubicBezTo>
                    <a:cubicBezTo>
                      <a:pt x="26" y="265"/>
                      <a:pt x="26" y="267"/>
                      <a:pt x="26" y="268"/>
                    </a:cubicBezTo>
                    <a:cubicBezTo>
                      <a:pt x="26" y="283"/>
                      <a:pt x="26" y="298"/>
                      <a:pt x="26" y="314"/>
                    </a:cubicBezTo>
                    <a:cubicBezTo>
                      <a:pt x="26" y="314"/>
                      <a:pt x="26" y="315"/>
                      <a:pt x="26" y="317"/>
                    </a:cubicBezTo>
                    <a:cubicBezTo>
                      <a:pt x="28" y="316"/>
                      <a:pt x="30" y="315"/>
                      <a:pt x="31" y="315"/>
                    </a:cubicBezTo>
                    <a:close/>
                    <a:moveTo>
                      <a:pt x="186" y="152"/>
                    </a:moveTo>
                    <a:cubicBezTo>
                      <a:pt x="199" y="144"/>
                      <a:pt x="212" y="135"/>
                      <a:pt x="224" y="126"/>
                    </a:cubicBezTo>
                    <a:cubicBezTo>
                      <a:pt x="234" y="120"/>
                      <a:pt x="244" y="113"/>
                      <a:pt x="254" y="106"/>
                    </a:cubicBezTo>
                    <a:cubicBezTo>
                      <a:pt x="261" y="102"/>
                      <a:pt x="268" y="97"/>
                      <a:pt x="274" y="93"/>
                    </a:cubicBezTo>
                    <a:cubicBezTo>
                      <a:pt x="275" y="92"/>
                      <a:pt x="275" y="92"/>
                      <a:pt x="276" y="91"/>
                    </a:cubicBezTo>
                    <a:cubicBezTo>
                      <a:pt x="276" y="91"/>
                      <a:pt x="276" y="91"/>
                      <a:pt x="276" y="90"/>
                    </a:cubicBezTo>
                    <a:cubicBezTo>
                      <a:pt x="269" y="84"/>
                      <a:pt x="261" y="78"/>
                      <a:pt x="254" y="71"/>
                    </a:cubicBezTo>
                    <a:cubicBezTo>
                      <a:pt x="252" y="69"/>
                      <a:pt x="249" y="66"/>
                      <a:pt x="246" y="64"/>
                    </a:cubicBezTo>
                    <a:cubicBezTo>
                      <a:pt x="242" y="59"/>
                      <a:pt x="242" y="59"/>
                      <a:pt x="235" y="59"/>
                    </a:cubicBezTo>
                    <a:cubicBezTo>
                      <a:pt x="231" y="58"/>
                      <a:pt x="227" y="58"/>
                      <a:pt x="223" y="58"/>
                    </a:cubicBezTo>
                    <a:cubicBezTo>
                      <a:pt x="221" y="58"/>
                      <a:pt x="221" y="58"/>
                      <a:pt x="220" y="59"/>
                    </a:cubicBezTo>
                    <a:cubicBezTo>
                      <a:pt x="220" y="61"/>
                      <a:pt x="219" y="62"/>
                      <a:pt x="218" y="63"/>
                    </a:cubicBezTo>
                    <a:cubicBezTo>
                      <a:pt x="213" y="73"/>
                      <a:pt x="208" y="84"/>
                      <a:pt x="203" y="94"/>
                    </a:cubicBezTo>
                    <a:cubicBezTo>
                      <a:pt x="198" y="106"/>
                      <a:pt x="192" y="118"/>
                      <a:pt x="186" y="130"/>
                    </a:cubicBezTo>
                    <a:cubicBezTo>
                      <a:pt x="182" y="138"/>
                      <a:pt x="178" y="146"/>
                      <a:pt x="174" y="154"/>
                    </a:cubicBezTo>
                    <a:cubicBezTo>
                      <a:pt x="174" y="155"/>
                      <a:pt x="174" y="155"/>
                      <a:pt x="174" y="156"/>
                    </a:cubicBezTo>
                    <a:cubicBezTo>
                      <a:pt x="178" y="156"/>
                      <a:pt x="182" y="155"/>
                      <a:pt x="186" y="152"/>
                    </a:cubicBezTo>
                    <a:close/>
                    <a:moveTo>
                      <a:pt x="372" y="95"/>
                    </a:moveTo>
                    <a:cubicBezTo>
                      <a:pt x="387" y="105"/>
                      <a:pt x="401" y="115"/>
                      <a:pt x="416" y="125"/>
                    </a:cubicBezTo>
                    <a:cubicBezTo>
                      <a:pt x="429" y="134"/>
                      <a:pt x="442" y="143"/>
                      <a:pt x="455" y="152"/>
                    </a:cubicBezTo>
                    <a:cubicBezTo>
                      <a:pt x="459" y="155"/>
                      <a:pt x="464" y="156"/>
                      <a:pt x="469" y="156"/>
                    </a:cubicBezTo>
                    <a:cubicBezTo>
                      <a:pt x="468" y="156"/>
                      <a:pt x="468" y="155"/>
                      <a:pt x="468" y="155"/>
                    </a:cubicBezTo>
                    <a:cubicBezTo>
                      <a:pt x="465" y="149"/>
                      <a:pt x="462" y="143"/>
                      <a:pt x="459" y="137"/>
                    </a:cubicBezTo>
                    <a:cubicBezTo>
                      <a:pt x="453" y="124"/>
                      <a:pt x="447" y="111"/>
                      <a:pt x="440" y="97"/>
                    </a:cubicBezTo>
                    <a:cubicBezTo>
                      <a:pt x="434" y="85"/>
                      <a:pt x="428" y="73"/>
                      <a:pt x="422" y="60"/>
                    </a:cubicBezTo>
                    <a:cubicBezTo>
                      <a:pt x="421" y="58"/>
                      <a:pt x="421" y="58"/>
                      <a:pt x="419" y="58"/>
                    </a:cubicBezTo>
                    <a:cubicBezTo>
                      <a:pt x="417" y="58"/>
                      <a:pt x="414" y="58"/>
                      <a:pt x="412" y="58"/>
                    </a:cubicBezTo>
                    <a:cubicBezTo>
                      <a:pt x="409" y="59"/>
                      <a:pt x="406" y="59"/>
                      <a:pt x="402" y="59"/>
                    </a:cubicBezTo>
                    <a:cubicBezTo>
                      <a:pt x="401" y="59"/>
                      <a:pt x="400" y="60"/>
                      <a:pt x="399" y="60"/>
                    </a:cubicBezTo>
                    <a:cubicBezTo>
                      <a:pt x="394" y="65"/>
                      <a:pt x="389" y="70"/>
                      <a:pt x="385" y="74"/>
                    </a:cubicBezTo>
                    <a:cubicBezTo>
                      <a:pt x="380" y="79"/>
                      <a:pt x="375" y="83"/>
                      <a:pt x="370" y="87"/>
                    </a:cubicBezTo>
                    <a:cubicBezTo>
                      <a:pt x="369" y="88"/>
                      <a:pt x="367" y="90"/>
                      <a:pt x="366" y="91"/>
                    </a:cubicBezTo>
                    <a:cubicBezTo>
                      <a:pt x="368" y="93"/>
                      <a:pt x="370" y="94"/>
                      <a:pt x="372" y="95"/>
                    </a:cubicBezTo>
                    <a:close/>
                    <a:moveTo>
                      <a:pt x="216" y="58"/>
                    </a:moveTo>
                    <a:cubicBezTo>
                      <a:pt x="215" y="58"/>
                      <a:pt x="213" y="58"/>
                      <a:pt x="212" y="58"/>
                    </a:cubicBezTo>
                    <a:cubicBezTo>
                      <a:pt x="210" y="57"/>
                      <a:pt x="208" y="58"/>
                      <a:pt x="207" y="59"/>
                    </a:cubicBezTo>
                    <a:cubicBezTo>
                      <a:pt x="186" y="73"/>
                      <a:pt x="165" y="87"/>
                      <a:pt x="144" y="101"/>
                    </a:cubicBezTo>
                    <a:cubicBezTo>
                      <a:pt x="142" y="102"/>
                      <a:pt x="141" y="104"/>
                      <a:pt x="141" y="106"/>
                    </a:cubicBezTo>
                    <a:cubicBezTo>
                      <a:pt x="139" y="117"/>
                      <a:pt x="137" y="129"/>
                      <a:pt x="136" y="140"/>
                    </a:cubicBezTo>
                    <a:cubicBezTo>
                      <a:pt x="135" y="143"/>
                      <a:pt x="135" y="147"/>
                      <a:pt x="134" y="150"/>
                    </a:cubicBezTo>
                    <a:cubicBezTo>
                      <a:pt x="134" y="151"/>
                      <a:pt x="134" y="152"/>
                      <a:pt x="134" y="154"/>
                    </a:cubicBezTo>
                    <a:cubicBezTo>
                      <a:pt x="135" y="154"/>
                      <a:pt x="136" y="154"/>
                      <a:pt x="137" y="154"/>
                    </a:cubicBezTo>
                    <a:cubicBezTo>
                      <a:pt x="141" y="155"/>
                      <a:pt x="144" y="155"/>
                      <a:pt x="148" y="155"/>
                    </a:cubicBezTo>
                    <a:cubicBezTo>
                      <a:pt x="152" y="155"/>
                      <a:pt x="155" y="156"/>
                      <a:pt x="159" y="156"/>
                    </a:cubicBezTo>
                    <a:cubicBezTo>
                      <a:pt x="163" y="156"/>
                      <a:pt x="166" y="156"/>
                      <a:pt x="170" y="157"/>
                    </a:cubicBezTo>
                    <a:cubicBezTo>
                      <a:pt x="171" y="157"/>
                      <a:pt x="172" y="156"/>
                      <a:pt x="173" y="155"/>
                    </a:cubicBezTo>
                    <a:cubicBezTo>
                      <a:pt x="176" y="148"/>
                      <a:pt x="180" y="140"/>
                      <a:pt x="183" y="133"/>
                    </a:cubicBezTo>
                    <a:cubicBezTo>
                      <a:pt x="183" y="133"/>
                      <a:pt x="184" y="132"/>
                      <a:pt x="184" y="132"/>
                    </a:cubicBezTo>
                    <a:cubicBezTo>
                      <a:pt x="188" y="123"/>
                      <a:pt x="193" y="113"/>
                      <a:pt x="198" y="104"/>
                    </a:cubicBezTo>
                    <a:cubicBezTo>
                      <a:pt x="203" y="92"/>
                      <a:pt x="209" y="81"/>
                      <a:pt x="214" y="69"/>
                    </a:cubicBezTo>
                    <a:cubicBezTo>
                      <a:pt x="216" y="66"/>
                      <a:pt x="217" y="63"/>
                      <a:pt x="218" y="60"/>
                    </a:cubicBezTo>
                    <a:cubicBezTo>
                      <a:pt x="219" y="60"/>
                      <a:pt x="219" y="59"/>
                      <a:pt x="219" y="58"/>
                    </a:cubicBezTo>
                    <a:cubicBezTo>
                      <a:pt x="218" y="58"/>
                      <a:pt x="217" y="58"/>
                      <a:pt x="216" y="58"/>
                    </a:cubicBezTo>
                    <a:close/>
                    <a:moveTo>
                      <a:pt x="424" y="60"/>
                    </a:moveTo>
                    <a:cubicBezTo>
                      <a:pt x="426" y="65"/>
                      <a:pt x="428" y="70"/>
                      <a:pt x="431" y="75"/>
                    </a:cubicBezTo>
                    <a:cubicBezTo>
                      <a:pt x="437" y="89"/>
                      <a:pt x="444" y="102"/>
                      <a:pt x="451" y="116"/>
                    </a:cubicBezTo>
                    <a:cubicBezTo>
                      <a:pt x="457" y="129"/>
                      <a:pt x="463" y="141"/>
                      <a:pt x="469" y="154"/>
                    </a:cubicBezTo>
                    <a:cubicBezTo>
                      <a:pt x="470" y="156"/>
                      <a:pt x="471" y="157"/>
                      <a:pt x="474" y="157"/>
                    </a:cubicBezTo>
                    <a:cubicBezTo>
                      <a:pt x="480" y="156"/>
                      <a:pt x="486" y="156"/>
                      <a:pt x="492" y="155"/>
                    </a:cubicBezTo>
                    <a:cubicBezTo>
                      <a:pt x="496" y="155"/>
                      <a:pt x="500" y="155"/>
                      <a:pt x="504" y="155"/>
                    </a:cubicBezTo>
                    <a:cubicBezTo>
                      <a:pt x="504" y="154"/>
                      <a:pt x="505" y="155"/>
                      <a:pt x="506" y="154"/>
                    </a:cubicBezTo>
                    <a:cubicBezTo>
                      <a:pt x="508" y="154"/>
                      <a:pt x="508" y="154"/>
                      <a:pt x="508" y="152"/>
                    </a:cubicBezTo>
                    <a:cubicBezTo>
                      <a:pt x="507" y="142"/>
                      <a:pt x="505" y="132"/>
                      <a:pt x="504" y="122"/>
                    </a:cubicBezTo>
                    <a:cubicBezTo>
                      <a:pt x="503" y="116"/>
                      <a:pt x="502" y="111"/>
                      <a:pt x="501" y="106"/>
                    </a:cubicBezTo>
                    <a:cubicBezTo>
                      <a:pt x="501" y="103"/>
                      <a:pt x="500" y="102"/>
                      <a:pt x="499" y="101"/>
                    </a:cubicBezTo>
                    <a:cubicBezTo>
                      <a:pt x="489" y="95"/>
                      <a:pt x="480" y="89"/>
                      <a:pt x="470" y="82"/>
                    </a:cubicBezTo>
                    <a:cubicBezTo>
                      <a:pt x="459" y="75"/>
                      <a:pt x="448" y="67"/>
                      <a:pt x="436" y="59"/>
                    </a:cubicBezTo>
                    <a:cubicBezTo>
                      <a:pt x="434" y="58"/>
                      <a:pt x="433" y="57"/>
                      <a:pt x="430" y="58"/>
                    </a:cubicBezTo>
                    <a:cubicBezTo>
                      <a:pt x="429" y="58"/>
                      <a:pt x="427" y="58"/>
                      <a:pt x="426" y="58"/>
                    </a:cubicBezTo>
                    <a:cubicBezTo>
                      <a:pt x="425" y="58"/>
                      <a:pt x="424" y="58"/>
                      <a:pt x="423" y="58"/>
                    </a:cubicBezTo>
                    <a:cubicBezTo>
                      <a:pt x="423" y="59"/>
                      <a:pt x="423" y="60"/>
                      <a:pt x="424" y="60"/>
                    </a:cubicBezTo>
                    <a:close/>
                    <a:moveTo>
                      <a:pt x="237" y="276"/>
                    </a:moveTo>
                    <a:cubicBezTo>
                      <a:pt x="233" y="285"/>
                      <a:pt x="230" y="295"/>
                      <a:pt x="227" y="304"/>
                    </a:cubicBezTo>
                    <a:cubicBezTo>
                      <a:pt x="220" y="323"/>
                      <a:pt x="214" y="342"/>
                      <a:pt x="207" y="361"/>
                    </a:cubicBezTo>
                    <a:cubicBezTo>
                      <a:pt x="204" y="371"/>
                      <a:pt x="200" y="382"/>
                      <a:pt x="196" y="392"/>
                    </a:cubicBezTo>
                    <a:cubicBezTo>
                      <a:pt x="195" y="394"/>
                      <a:pt x="194" y="397"/>
                      <a:pt x="194" y="399"/>
                    </a:cubicBezTo>
                    <a:cubicBezTo>
                      <a:pt x="193" y="401"/>
                      <a:pt x="193" y="402"/>
                      <a:pt x="194" y="404"/>
                    </a:cubicBezTo>
                    <a:cubicBezTo>
                      <a:pt x="194" y="407"/>
                      <a:pt x="196" y="411"/>
                      <a:pt x="197" y="415"/>
                    </a:cubicBezTo>
                    <a:cubicBezTo>
                      <a:pt x="197" y="415"/>
                      <a:pt x="197" y="415"/>
                      <a:pt x="197" y="416"/>
                    </a:cubicBezTo>
                    <a:cubicBezTo>
                      <a:pt x="198" y="415"/>
                      <a:pt x="199" y="415"/>
                      <a:pt x="199" y="414"/>
                    </a:cubicBezTo>
                    <a:cubicBezTo>
                      <a:pt x="203" y="409"/>
                      <a:pt x="206" y="403"/>
                      <a:pt x="210" y="398"/>
                    </a:cubicBezTo>
                    <a:cubicBezTo>
                      <a:pt x="219" y="385"/>
                      <a:pt x="227" y="373"/>
                      <a:pt x="236" y="360"/>
                    </a:cubicBezTo>
                    <a:cubicBezTo>
                      <a:pt x="245" y="347"/>
                      <a:pt x="254" y="334"/>
                      <a:pt x="263" y="321"/>
                    </a:cubicBezTo>
                    <a:cubicBezTo>
                      <a:pt x="264" y="319"/>
                      <a:pt x="266" y="316"/>
                      <a:pt x="267" y="314"/>
                    </a:cubicBezTo>
                    <a:cubicBezTo>
                      <a:pt x="268" y="313"/>
                      <a:pt x="268" y="312"/>
                      <a:pt x="267" y="311"/>
                    </a:cubicBezTo>
                    <a:cubicBezTo>
                      <a:pt x="258" y="298"/>
                      <a:pt x="249" y="284"/>
                      <a:pt x="240" y="271"/>
                    </a:cubicBezTo>
                    <a:cubicBezTo>
                      <a:pt x="240" y="271"/>
                      <a:pt x="239" y="271"/>
                      <a:pt x="239" y="271"/>
                    </a:cubicBezTo>
                    <a:cubicBezTo>
                      <a:pt x="238" y="273"/>
                      <a:pt x="237" y="274"/>
                      <a:pt x="237" y="276"/>
                    </a:cubicBezTo>
                    <a:close/>
                    <a:moveTo>
                      <a:pt x="446" y="413"/>
                    </a:moveTo>
                    <a:cubicBezTo>
                      <a:pt x="447" y="410"/>
                      <a:pt x="448" y="407"/>
                      <a:pt x="449" y="404"/>
                    </a:cubicBezTo>
                    <a:cubicBezTo>
                      <a:pt x="449" y="402"/>
                      <a:pt x="449" y="401"/>
                      <a:pt x="448" y="399"/>
                    </a:cubicBezTo>
                    <a:cubicBezTo>
                      <a:pt x="444" y="386"/>
                      <a:pt x="439" y="373"/>
                      <a:pt x="435" y="360"/>
                    </a:cubicBezTo>
                    <a:cubicBezTo>
                      <a:pt x="430" y="346"/>
                      <a:pt x="425" y="333"/>
                      <a:pt x="421" y="320"/>
                    </a:cubicBezTo>
                    <a:cubicBezTo>
                      <a:pt x="416" y="307"/>
                      <a:pt x="412" y="294"/>
                      <a:pt x="407" y="282"/>
                    </a:cubicBezTo>
                    <a:cubicBezTo>
                      <a:pt x="406" y="279"/>
                      <a:pt x="406" y="277"/>
                      <a:pt x="405" y="274"/>
                    </a:cubicBezTo>
                    <a:cubicBezTo>
                      <a:pt x="404" y="273"/>
                      <a:pt x="404" y="272"/>
                      <a:pt x="403" y="271"/>
                    </a:cubicBezTo>
                    <a:cubicBezTo>
                      <a:pt x="402" y="272"/>
                      <a:pt x="402" y="272"/>
                      <a:pt x="401" y="273"/>
                    </a:cubicBezTo>
                    <a:cubicBezTo>
                      <a:pt x="395" y="282"/>
                      <a:pt x="389" y="291"/>
                      <a:pt x="383" y="300"/>
                    </a:cubicBezTo>
                    <a:cubicBezTo>
                      <a:pt x="380" y="303"/>
                      <a:pt x="378" y="307"/>
                      <a:pt x="375" y="311"/>
                    </a:cubicBezTo>
                    <a:cubicBezTo>
                      <a:pt x="374" y="313"/>
                      <a:pt x="374" y="313"/>
                      <a:pt x="375" y="315"/>
                    </a:cubicBezTo>
                    <a:cubicBezTo>
                      <a:pt x="378" y="319"/>
                      <a:pt x="381" y="323"/>
                      <a:pt x="384" y="327"/>
                    </a:cubicBezTo>
                    <a:cubicBezTo>
                      <a:pt x="394" y="342"/>
                      <a:pt x="405" y="358"/>
                      <a:pt x="415" y="373"/>
                    </a:cubicBezTo>
                    <a:cubicBezTo>
                      <a:pt x="422" y="383"/>
                      <a:pt x="428" y="392"/>
                      <a:pt x="435" y="402"/>
                    </a:cubicBezTo>
                    <a:cubicBezTo>
                      <a:pt x="438" y="406"/>
                      <a:pt x="441" y="410"/>
                      <a:pt x="444" y="414"/>
                    </a:cubicBezTo>
                    <a:cubicBezTo>
                      <a:pt x="444" y="415"/>
                      <a:pt x="444" y="415"/>
                      <a:pt x="445" y="416"/>
                    </a:cubicBezTo>
                    <a:cubicBezTo>
                      <a:pt x="445" y="415"/>
                      <a:pt x="446" y="414"/>
                      <a:pt x="446" y="413"/>
                    </a:cubicBezTo>
                    <a:close/>
                    <a:moveTo>
                      <a:pt x="319" y="596"/>
                    </a:moveTo>
                    <a:cubicBezTo>
                      <a:pt x="319" y="595"/>
                      <a:pt x="319" y="595"/>
                      <a:pt x="319" y="595"/>
                    </a:cubicBezTo>
                    <a:cubicBezTo>
                      <a:pt x="319" y="594"/>
                      <a:pt x="318" y="594"/>
                      <a:pt x="318" y="593"/>
                    </a:cubicBezTo>
                    <a:cubicBezTo>
                      <a:pt x="308" y="579"/>
                      <a:pt x="298" y="565"/>
                      <a:pt x="288" y="551"/>
                    </a:cubicBezTo>
                    <a:cubicBezTo>
                      <a:pt x="285" y="546"/>
                      <a:pt x="283" y="542"/>
                      <a:pt x="280" y="538"/>
                    </a:cubicBezTo>
                    <a:cubicBezTo>
                      <a:pt x="278" y="535"/>
                      <a:pt x="278" y="535"/>
                      <a:pt x="276" y="536"/>
                    </a:cubicBezTo>
                    <a:cubicBezTo>
                      <a:pt x="263" y="539"/>
                      <a:pt x="251" y="542"/>
                      <a:pt x="238" y="546"/>
                    </a:cubicBezTo>
                    <a:cubicBezTo>
                      <a:pt x="227" y="549"/>
                      <a:pt x="216" y="552"/>
                      <a:pt x="205" y="555"/>
                    </a:cubicBezTo>
                    <a:cubicBezTo>
                      <a:pt x="197" y="557"/>
                      <a:pt x="188" y="559"/>
                      <a:pt x="180" y="561"/>
                    </a:cubicBezTo>
                    <a:cubicBezTo>
                      <a:pt x="179" y="561"/>
                      <a:pt x="179" y="562"/>
                      <a:pt x="179" y="562"/>
                    </a:cubicBezTo>
                    <a:cubicBezTo>
                      <a:pt x="179" y="562"/>
                      <a:pt x="179" y="562"/>
                      <a:pt x="179" y="562"/>
                    </a:cubicBezTo>
                    <a:cubicBezTo>
                      <a:pt x="225" y="573"/>
                      <a:pt x="272" y="585"/>
                      <a:pt x="319" y="596"/>
                    </a:cubicBezTo>
                    <a:close/>
                    <a:moveTo>
                      <a:pt x="463" y="562"/>
                    </a:moveTo>
                    <a:cubicBezTo>
                      <a:pt x="463" y="562"/>
                      <a:pt x="463" y="562"/>
                      <a:pt x="463" y="562"/>
                    </a:cubicBezTo>
                    <a:cubicBezTo>
                      <a:pt x="463" y="561"/>
                      <a:pt x="462" y="561"/>
                      <a:pt x="462" y="561"/>
                    </a:cubicBezTo>
                    <a:cubicBezTo>
                      <a:pt x="447" y="557"/>
                      <a:pt x="433" y="554"/>
                      <a:pt x="419" y="550"/>
                    </a:cubicBezTo>
                    <a:cubicBezTo>
                      <a:pt x="409" y="547"/>
                      <a:pt x="400" y="545"/>
                      <a:pt x="390" y="542"/>
                    </a:cubicBezTo>
                    <a:cubicBezTo>
                      <a:pt x="382" y="540"/>
                      <a:pt x="375" y="538"/>
                      <a:pt x="367" y="536"/>
                    </a:cubicBezTo>
                    <a:cubicBezTo>
                      <a:pt x="364" y="535"/>
                      <a:pt x="364" y="535"/>
                      <a:pt x="363" y="538"/>
                    </a:cubicBezTo>
                    <a:cubicBezTo>
                      <a:pt x="358" y="544"/>
                      <a:pt x="354" y="550"/>
                      <a:pt x="350" y="556"/>
                    </a:cubicBezTo>
                    <a:cubicBezTo>
                      <a:pt x="342" y="568"/>
                      <a:pt x="333" y="580"/>
                      <a:pt x="325" y="591"/>
                    </a:cubicBezTo>
                    <a:cubicBezTo>
                      <a:pt x="325" y="593"/>
                      <a:pt x="324" y="594"/>
                      <a:pt x="323" y="595"/>
                    </a:cubicBezTo>
                    <a:cubicBezTo>
                      <a:pt x="323" y="595"/>
                      <a:pt x="323" y="595"/>
                      <a:pt x="323" y="596"/>
                    </a:cubicBezTo>
                    <a:cubicBezTo>
                      <a:pt x="370" y="585"/>
                      <a:pt x="417" y="573"/>
                      <a:pt x="463" y="562"/>
                    </a:cubicBezTo>
                    <a:close/>
                    <a:moveTo>
                      <a:pt x="425" y="639"/>
                    </a:moveTo>
                    <a:cubicBezTo>
                      <a:pt x="439" y="614"/>
                      <a:pt x="453" y="589"/>
                      <a:pt x="468" y="565"/>
                    </a:cubicBezTo>
                    <a:cubicBezTo>
                      <a:pt x="467" y="565"/>
                      <a:pt x="467" y="565"/>
                      <a:pt x="467" y="565"/>
                    </a:cubicBezTo>
                    <a:cubicBezTo>
                      <a:pt x="467" y="565"/>
                      <a:pt x="467" y="564"/>
                      <a:pt x="467" y="564"/>
                    </a:cubicBezTo>
                    <a:cubicBezTo>
                      <a:pt x="466" y="565"/>
                      <a:pt x="465" y="565"/>
                      <a:pt x="463" y="566"/>
                    </a:cubicBezTo>
                    <a:cubicBezTo>
                      <a:pt x="428" y="581"/>
                      <a:pt x="393" y="595"/>
                      <a:pt x="357" y="610"/>
                    </a:cubicBezTo>
                    <a:cubicBezTo>
                      <a:pt x="357" y="610"/>
                      <a:pt x="357" y="611"/>
                      <a:pt x="357" y="611"/>
                    </a:cubicBezTo>
                    <a:cubicBezTo>
                      <a:pt x="379" y="620"/>
                      <a:pt x="402" y="629"/>
                      <a:pt x="425" y="639"/>
                    </a:cubicBezTo>
                    <a:close/>
                    <a:moveTo>
                      <a:pt x="218" y="639"/>
                    </a:moveTo>
                    <a:cubicBezTo>
                      <a:pt x="225" y="636"/>
                      <a:pt x="233" y="632"/>
                      <a:pt x="240" y="629"/>
                    </a:cubicBezTo>
                    <a:cubicBezTo>
                      <a:pt x="248" y="626"/>
                      <a:pt x="255" y="623"/>
                      <a:pt x="263" y="620"/>
                    </a:cubicBezTo>
                    <a:cubicBezTo>
                      <a:pt x="270" y="617"/>
                      <a:pt x="278" y="614"/>
                      <a:pt x="286" y="611"/>
                    </a:cubicBezTo>
                    <a:cubicBezTo>
                      <a:pt x="285" y="610"/>
                      <a:pt x="284" y="610"/>
                      <a:pt x="284" y="610"/>
                    </a:cubicBezTo>
                    <a:cubicBezTo>
                      <a:pt x="273" y="605"/>
                      <a:pt x="261" y="600"/>
                      <a:pt x="250" y="595"/>
                    </a:cubicBezTo>
                    <a:cubicBezTo>
                      <a:pt x="233" y="588"/>
                      <a:pt x="216" y="581"/>
                      <a:pt x="200" y="574"/>
                    </a:cubicBezTo>
                    <a:cubicBezTo>
                      <a:pt x="192" y="571"/>
                      <a:pt x="185" y="568"/>
                      <a:pt x="177" y="565"/>
                    </a:cubicBezTo>
                    <a:cubicBezTo>
                      <a:pt x="177" y="565"/>
                      <a:pt x="176" y="565"/>
                      <a:pt x="175" y="565"/>
                    </a:cubicBezTo>
                    <a:cubicBezTo>
                      <a:pt x="175" y="565"/>
                      <a:pt x="175" y="565"/>
                      <a:pt x="175" y="565"/>
                    </a:cubicBezTo>
                    <a:cubicBezTo>
                      <a:pt x="189" y="589"/>
                      <a:pt x="203" y="614"/>
                      <a:pt x="218" y="639"/>
                    </a:cubicBezTo>
                    <a:close/>
                    <a:moveTo>
                      <a:pt x="572" y="388"/>
                    </a:moveTo>
                    <a:cubicBezTo>
                      <a:pt x="583" y="386"/>
                      <a:pt x="594" y="383"/>
                      <a:pt x="605" y="381"/>
                    </a:cubicBezTo>
                    <a:cubicBezTo>
                      <a:pt x="607" y="380"/>
                      <a:pt x="609" y="379"/>
                      <a:pt x="610" y="377"/>
                    </a:cubicBezTo>
                    <a:cubicBezTo>
                      <a:pt x="613" y="373"/>
                      <a:pt x="613" y="373"/>
                      <a:pt x="610" y="367"/>
                    </a:cubicBezTo>
                    <a:cubicBezTo>
                      <a:pt x="606" y="359"/>
                      <a:pt x="601" y="351"/>
                      <a:pt x="597" y="343"/>
                    </a:cubicBezTo>
                    <a:cubicBezTo>
                      <a:pt x="591" y="333"/>
                      <a:pt x="586" y="324"/>
                      <a:pt x="580" y="314"/>
                    </a:cubicBezTo>
                    <a:cubicBezTo>
                      <a:pt x="578" y="309"/>
                      <a:pt x="576" y="305"/>
                      <a:pt x="573" y="301"/>
                    </a:cubicBezTo>
                    <a:cubicBezTo>
                      <a:pt x="573" y="299"/>
                      <a:pt x="572" y="298"/>
                      <a:pt x="570" y="298"/>
                    </a:cubicBezTo>
                    <a:cubicBezTo>
                      <a:pt x="565" y="296"/>
                      <a:pt x="560" y="293"/>
                      <a:pt x="555" y="291"/>
                    </a:cubicBezTo>
                    <a:cubicBezTo>
                      <a:pt x="554" y="291"/>
                      <a:pt x="554" y="291"/>
                      <a:pt x="553" y="291"/>
                    </a:cubicBezTo>
                    <a:cubicBezTo>
                      <a:pt x="553" y="292"/>
                      <a:pt x="552" y="293"/>
                      <a:pt x="553" y="294"/>
                    </a:cubicBezTo>
                    <a:cubicBezTo>
                      <a:pt x="555" y="307"/>
                      <a:pt x="557" y="321"/>
                      <a:pt x="559" y="335"/>
                    </a:cubicBezTo>
                    <a:cubicBezTo>
                      <a:pt x="561" y="348"/>
                      <a:pt x="562" y="361"/>
                      <a:pt x="564" y="374"/>
                    </a:cubicBezTo>
                    <a:cubicBezTo>
                      <a:pt x="565" y="378"/>
                      <a:pt x="565" y="382"/>
                      <a:pt x="566" y="386"/>
                    </a:cubicBezTo>
                    <a:cubicBezTo>
                      <a:pt x="566" y="387"/>
                      <a:pt x="566" y="388"/>
                      <a:pt x="567" y="389"/>
                    </a:cubicBezTo>
                    <a:cubicBezTo>
                      <a:pt x="569" y="389"/>
                      <a:pt x="570" y="389"/>
                      <a:pt x="572" y="388"/>
                    </a:cubicBezTo>
                    <a:close/>
                    <a:moveTo>
                      <a:pt x="86" y="292"/>
                    </a:moveTo>
                    <a:cubicBezTo>
                      <a:pt x="82" y="293"/>
                      <a:pt x="78" y="295"/>
                      <a:pt x="74" y="297"/>
                    </a:cubicBezTo>
                    <a:cubicBezTo>
                      <a:pt x="71" y="298"/>
                      <a:pt x="70" y="299"/>
                      <a:pt x="68" y="302"/>
                    </a:cubicBezTo>
                    <a:cubicBezTo>
                      <a:pt x="62" y="313"/>
                      <a:pt x="56" y="323"/>
                      <a:pt x="50" y="334"/>
                    </a:cubicBezTo>
                    <a:cubicBezTo>
                      <a:pt x="44" y="346"/>
                      <a:pt x="37" y="358"/>
                      <a:pt x="31" y="370"/>
                    </a:cubicBezTo>
                    <a:cubicBezTo>
                      <a:pt x="30" y="372"/>
                      <a:pt x="30" y="373"/>
                      <a:pt x="31" y="375"/>
                    </a:cubicBezTo>
                    <a:cubicBezTo>
                      <a:pt x="34" y="380"/>
                      <a:pt x="34" y="380"/>
                      <a:pt x="40" y="381"/>
                    </a:cubicBezTo>
                    <a:cubicBezTo>
                      <a:pt x="51" y="384"/>
                      <a:pt x="62" y="386"/>
                      <a:pt x="72" y="389"/>
                    </a:cubicBezTo>
                    <a:cubicBezTo>
                      <a:pt x="75" y="389"/>
                      <a:pt x="76" y="389"/>
                      <a:pt x="76" y="386"/>
                    </a:cubicBezTo>
                    <a:cubicBezTo>
                      <a:pt x="79" y="368"/>
                      <a:pt x="82" y="349"/>
                      <a:pt x="84" y="330"/>
                    </a:cubicBezTo>
                    <a:cubicBezTo>
                      <a:pt x="86" y="318"/>
                      <a:pt x="88" y="305"/>
                      <a:pt x="90" y="293"/>
                    </a:cubicBezTo>
                    <a:cubicBezTo>
                      <a:pt x="90" y="292"/>
                      <a:pt x="90" y="291"/>
                      <a:pt x="90" y="290"/>
                    </a:cubicBezTo>
                    <a:cubicBezTo>
                      <a:pt x="88" y="291"/>
                      <a:pt x="87" y="291"/>
                      <a:pt x="86" y="292"/>
                    </a:cubicBezTo>
                    <a:close/>
                    <a:moveTo>
                      <a:pt x="320" y="131"/>
                    </a:moveTo>
                    <a:cubicBezTo>
                      <a:pt x="319" y="130"/>
                      <a:pt x="319" y="130"/>
                      <a:pt x="318" y="129"/>
                    </a:cubicBezTo>
                    <a:cubicBezTo>
                      <a:pt x="315" y="126"/>
                      <a:pt x="311" y="122"/>
                      <a:pt x="307" y="119"/>
                    </a:cubicBezTo>
                    <a:cubicBezTo>
                      <a:pt x="302" y="114"/>
                      <a:pt x="297" y="110"/>
                      <a:pt x="292" y="105"/>
                    </a:cubicBezTo>
                    <a:cubicBezTo>
                      <a:pt x="289" y="102"/>
                      <a:pt x="286" y="100"/>
                      <a:pt x="283" y="97"/>
                    </a:cubicBezTo>
                    <a:cubicBezTo>
                      <a:pt x="282" y="96"/>
                      <a:pt x="281" y="95"/>
                      <a:pt x="279" y="94"/>
                    </a:cubicBezTo>
                    <a:cubicBezTo>
                      <a:pt x="277" y="92"/>
                      <a:pt x="277" y="92"/>
                      <a:pt x="275" y="94"/>
                    </a:cubicBezTo>
                    <a:cubicBezTo>
                      <a:pt x="257" y="106"/>
                      <a:pt x="240" y="117"/>
                      <a:pt x="222" y="129"/>
                    </a:cubicBezTo>
                    <a:cubicBezTo>
                      <a:pt x="212" y="136"/>
                      <a:pt x="202" y="143"/>
                      <a:pt x="192" y="150"/>
                    </a:cubicBezTo>
                    <a:cubicBezTo>
                      <a:pt x="190" y="151"/>
                      <a:pt x="188" y="153"/>
                      <a:pt x="186" y="154"/>
                    </a:cubicBezTo>
                    <a:cubicBezTo>
                      <a:pt x="186" y="154"/>
                      <a:pt x="186" y="154"/>
                      <a:pt x="187" y="154"/>
                    </a:cubicBezTo>
                    <a:cubicBezTo>
                      <a:pt x="231" y="147"/>
                      <a:pt x="275" y="139"/>
                      <a:pt x="320" y="131"/>
                    </a:cubicBezTo>
                    <a:close/>
                    <a:moveTo>
                      <a:pt x="455" y="154"/>
                    </a:moveTo>
                    <a:cubicBezTo>
                      <a:pt x="455" y="154"/>
                      <a:pt x="455" y="154"/>
                      <a:pt x="455" y="153"/>
                    </a:cubicBezTo>
                    <a:cubicBezTo>
                      <a:pt x="454" y="153"/>
                      <a:pt x="453" y="152"/>
                      <a:pt x="452" y="151"/>
                    </a:cubicBezTo>
                    <a:cubicBezTo>
                      <a:pt x="443" y="145"/>
                      <a:pt x="435" y="139"/>
                      <a:pt x="426" y="133"/>
                    </a:cubicBezTo>
                    <a:cubicBezTo>
                      <a:pt x="414" y="125"/>
                      <a:pt x="402" y="117"/>
                      <a:pt x="390" y="109"/>
                    </a:cubicBezTo>
                    <a:cubicBezTo>
                      <a:pt x="382" y="104"/>
                      <a:pt x="375" y="99"/>
                      <a:pt x="367" y="94"/>
                    </a:cubicBezTo>
                    <a:cubicBezTo>
                      <a:pt x="365" y="92"/>
                      <a:pt x="365" y="92"/>
                      <a:pt x="362" y="94"/>
                    </a:cubicBezTo>
                    <a:cubicBezTo>
                      <a:pt x="357" y="99"/>
                      <a:pt x="351" y="104"/>
                      <a:pt x="345" y="110"/>
                    </a:cubicBezTo>
                    <a:cubicBezTo>
                      <a:pt x="343" y="112"/>
                      <a:pt x="341" y="113"/>
                      <a:pt x="339" y="115"/>
                    </a:cubicBezTo>
                    <a:cubicBezTo>
                      <a:pt x="334" y="120"/>
                      <a:pt x="329" y="124"/>
                      <a:pt x="325" y="129"/>
                    </a:cubicBezTo>
                    <a:cubicBezTo>
                      <a:pt x="324" y="129"/>
                      <a:pt x="324" y="130"/>
                      <a:pt x="323" y="131"/>
                    </a:cubicBezTo>
                    <a:cubicBezTo>
                      <a:pt x="367" y="139"/>
                      <a:pt x="411" y="146"/>
                      <a:pt x="455" y="154"/>
                    </a:cubicBezTo>
                    <a:close/>
                    <a:moveTo>
                      <a:pt x="461" y="424"/>
                    </a:moveTo>
                    <a:cubicBezTo>
                      <a:pt x="498" y="428"/>
                      <a:pt x="535" y="433"/>
                      <a:pt x="572" y="437"/>
                    </a:cubicBezTo>
                    <a:cubicBezTo>
                      <a:pt x="572" y="436"/>
                      <a:pt x="572" y="436"/>
                      <a:pt x="572" y="436"/>
                    </a:cubicBezTo>
                    <a:cubicBezTo>
                      <a:pt x="570" y="424"/>
                      <a:pt x="569" y="413"/>
                      <a:pt x="567" y="401"/>
                    </a:cubicBezTo>
                    <a:cubicBezTo>
                      <a:pt x="567" y="399"/>
                      <a:pt x="566" y="396"/>
                      <a:pt x="566" y="393"/>
                    </a:cubicBezTo>
                    <a:cubicBezTo>
                      <a:pt x="565" y="391"/>
                      <a:pt x="565" y="391"/>
                      <a:pt x="563" y="391"/>
                    </a:cubicBezTo>
                    <a:cubicBezTo>
                      <a:pt x="559" y="392"/>
                      <a:pt x="555" y="393"/>
                      <a:pt x="552" y="394"/>
                    </a:cubicBezTo>
                    <a:cubicBezTo>
                      <a:pt x="535" y="397"/>
                      <a:pt x="519" y="401"/>
                      <a:pt x="503" y="405"/>
                    </a:cubicBezTo>
                    <a:cubicBezTo>
                      <a:pt x="491" y="408"/>
                      <a:pt x="479" y="410"/>
                      <a:pt x="467" y="413"/>
                    </a:cubicBezTo>
                    <a:cubicBezTo>
                      <a:pt x="467" y="413"/>
                      <a:pt x="466" y="413"/>
                      <a:pt x="465" y="414"/>
                    </a:cubicBezTo>
                    <a:cubicBezTo>
                      <a:pt x="463" y="417"/>
                      <a:pt x="461" y="420"/>
                      <a:pt x="459" y="423"/>
                    </a:cubicBezTo>
                    <a:cubicBezTo>
                      <a:pt x="460" y="423"/>
                      <a:pt x="460" y="424"/>
                      <a:pt x="461" y="424"/>
                    </a:cubicBezTo>
                    <a:close/>
                    <a:moveTo>
                      <a:pt x="184" y="424"/>
                    </a:moveTo>
                    <a:cubicBezTo>
                      <a:pt x="183" y="422"/>
                      <a:pt x="182" y="421"/>
                      <a:pt x="181" y="420"/>
                    </a:cubicBezTo>
                    <a:cubicBezTo>
                      <a:pt x="179" y="415"/>
                      <a:pt x="175" y="413"/>
                      <a:pt x="169" y="412"/>
                    </a:cubicBezTo>
                    <a:cubicBezTo>
                      <a:pt x="151" y="408"/>
                      <a:pt x="133" y="403"/>
                      <a:pt x="114" y="399"/>
                    </a:cubicBezTo>
                    <a:cubicBezTo>
                      <a:pt x="103" y="397"/>
                      <a:pt x="93" y="394"/>
                      <a:pt x="82" y="392"/>
                    </a:cubicBezTo>
                    <a:cubicBezTo>
                      <a:pt x="81" y="392"/>
                      <a:pt x="80" y="391"/>
                      <a:pt x="79" y="391"/>
                    </a:cubicBezTo>
                    <a:cubicBezTo>
                      <a:pt x="77" y="391"/>
                      <a:pt x="77" y="391"/>
                      <a:pt x="76" y="393"/>
                    </a:cubicBezTo>
                    <a:cubicBezTo>
                      <a:pt x="76" y="396"/>
                      <a:pt x="76" y="399"/>
                      <a:pt x="75" y="401"/>
                    </a:cubicBezTo>
                    <a:cubicBezTo>
                      <a:pt x="74" y="412"/>
                      <a:pt x="72" y="423"/>
                      <a:pt x="71" y="433"/>
                    </a:cubicBezTo>
                    <a:cubicBezTo>
                      <a:pt x="70" y="434"/>
                      <a:pt x="70" y="436"/>
                      <a:pt x="70" y="437"/>
                    </a:cubicBezTo>
                    <a:cubicBezTo>
                      <a:pt x="108" y="433"/>
                      <a:pt x="145" y="428"/>
                      <a:pt x="184" y="424"/>
                    </a:cubicBezTo>
                    <a:close/>
                    <a:moveTo>
                      <a:pt x="375" y="223"/>
                    </a:moveTo>
                    <a:cubicBezTo>
                      <a:pt x="375" y="221"/>
                      <a:pt x="325" y="137"/>
                      <a:pt x="322" y="134"/>
                    </a:cubicBezTo>
                    <a:cubicBezTo>
                      <a:pt x="321" y="136"/>
                      <a:pt x="321" y="233"/>
                      <a:pt x="322" y="235"/>
                    </a:cubicBezTo>
                    <a:cubicBezTo>
                      <a:pt x="325" y="236"/>
                      <a:pt x="373" y="225"/>
                      <a:pt x="375" y="223"/>
                    </a:cubicBezTo>
                    <a:close/>
                    <a:moveTo>
                      <a:pt x="267" y="223"/>
                    </a:moveTo>
                    <a:cubicBezTo>
                      <a:pt x="268" y="224"/>
                      <a:pt x="268" y="224"/>
                      <a:pt x="269" y="224"/>
                    </a:cubicBezTo>
                    <a:cubicBezTo>
                      <a:pt x="278" y="226"/>
                      <a:pt x="288" y="229"/>
                      <a:pt x="297" y="231"/>
                    </a:cubicBezTo>
                    <a:cubicBezTo>
                      <a:pt x="304" y="232"/>
                      <a:pt x="310" y="234"/>
                      <a:pt x="317" y="235"/>
                    </a:cubicBezTo>
                    <a:cubicBezTo>
                      <a:pt x="318" y="235"/>
                      <a:pt x="319" y="236"/>
                      <a:pt x="320" y="236"/>
                    </a:cubicBezTo>
                    <a:cubicBezTo>
                      <a:pt x="321" y="234"/>
                      <a:pt x="321" y="137"/>
                      <a:pt x="320" y="134"/>
                    </a:cubicBezTo>
                    <a:cubicBezTo>
                      <a:pt x="302" y="164"/>
                      <a:pt x="284" y="194"/>
                      <a:pt x="267" y="223"/>
                    </a:cubicBezTo>
                    <a:close/>
                    <a:moveTo>
                      <a:pt x="68" y="452"/>
                    </a:moveTo>
                    <a:cubicBezTo>
                      <a:pt x="68" y="452"/>
                      <a:pt x="68" y="452"/>
                      <a:pt x="67" y="452"/>
                    </a:cubicBezTo>
                    <a:cubicBezTo>
                      <a:pt x="67" y="453"/>
                      <a:pt x="67" y="454"/>
                      <a:pt x="67" y="455"/>
                    </a:cubicBezTo>
                    <a:cubicBezTo>
                      <a:pt x="63" y="472"/>
                      <a:pt x="60" y="489"/>
                      <a:pt x="57" y="506"/>
                    </a:cubicBezTo>
                    <a:cubicBezTo>
                      <a:pt x="57" y="508"/>
                      <a:pt x="56" y="511"/>
                      <a:pt x="56" y="514"/>
                    </a:cubicBezTo>
                    <a:cubicBezTo>
                      <a:pt x="55" y="516"/>
                      <a:pt x="55" y="517"/>
                      <a:pt x="58" y="518"/>
                    </a:cubicBezTo>
                    <a:cubicBezTo>
                      <a:pt x="65" y="521"/>
                      <a:pt x="73" y="524"/>
                      <a:pt x="80" y="526"/>
                    </a:cubicBezTo>
                    <a:cubicBezTo>
                      <a:pt x="93" y="531"/>
                      <a:pt x="106" y="537"/>
                      <a:pt x="119" y="542"/>
                    </a:cubicBezTo>
                    <a:cubicBezTo>
                      <a:pt x="120" y="542"/>
                      <a:pt x="120" y="542"/>
                      <a:pt x="121" y="542"/>
                    </a:cubicBezTo>
                    <a:cubicBezTo>
                      <a:pt x="121" y="542"/>
                      <a:pt x="121" y="542"/>
                      <a:pt x="121" y="542"/>
                    </a:cubicBezTo>
                    <a:cubicBezTo>
                      <a:pt x="104" y="512"/>
                      <a:pt x="86" y="482"/>
                      <a:pt x="68" y="452"/>
                    </a:cubicBezTo>
                    <a:close/>
                    <a:moveTo>
                      <a:pt x="587" y="517"/>
                    </a:moveTo>
                    <a:cubicBezTo>
                      <a:pt x="583" y="495"/>
                      <a:pt x="579" y="473"/>
                      <a:pt x="575" y="452"/>
                    </a:cubicBezTo>
                    <a:cubicBezTo>
                      <a:pt x="575" y="452"/>
                      <a:pt x="575" y="452"/>
                      <a:pt x="574" y="452"/>
                    </a:cubicBezTo>
                    <a:cubicBezTo>
                      <a:pt x="557" y="482"/>
                      <a:pt x="539" y="511"/>
                      <a:pt x="521" y="541"/>
                    </a:cubicBezTo>
                    <a:cubicBezTo>
                      <a:pt x="521" y="542"/>
                      <a:pt x="521" y="542"/>
                      <a:pt x="522" y="542"/>
                    </a:cubicBezTo>
                    <a:cubicBezTo>
                      <a:pt x="543" y="534"/>
                      <a:pt x="565" y="525"/>
                      <a:pt x="587" y="517"/>
                    </a:cubicBezTo>
                    <a:close/>
                    <a:moveTo>
                      <a:pt x="566" y="151"/>
                    </a:moveTo>
                    <a:cubicBezTo>
                      <a:pt x="562" y="151"/>
                      <a:pt x="558" y="152"/>
                      <a:pt x="554" y="152"/>
                    </a:cubicBezTo>
                    <a:cubicBezTo>
                      <a:pt x="550" y="152"/>
                      <a:pt x="546" y="153"/>
                      <a:pt x="542" y="153"/>
                    </a:cubicBezTo>
                    <a:cubicBezTo>
                      <a:pt x="539" y="153"/>
                      <a:pt x="536" y="153"/>
                      <a:pt x="533" y="153"/>
                    </a:cubicBezTo>
                    <a:cubicBezTo>
                      <a:pt x="527" y="154"/>
                      <a:pt x="520" y="154"/>
                      <a:pt x="514" y="155"/>
                    </a:cubicBezTo>
                    <a:cubicBezTo>
                      <a:pt x="513" y="155"/>
                      <a:pt x="513" y="155"/>
                      <a:pt x="512" y="155"/>
                    </a:cubicBezTo>
                    <a:cubicBezTo>
                      <a:pt x="510" y="155"/>
                      <a:pt x="510" y="156"/>
                      <a:pt x="510" y="158"/>
                    </a:cubicBezTo>
                    <a:cubicBezTo>
                      <a:pt x="510" y="160"/>
                      <a:pt x="511" y="163"/>
                      <a:pt x="511" y="165"/>
                    </a:cubicBezTo>
                    <a:cubicBezTo>
                      <a:pt x="512" y="173"/>
                      <a:pt x="514" y="182"/>
                      <a:pt x="515" y="190"/>
                    </a:cubicBezTo>
                    <a:cubicBezTo>
                      <a:pt x="515" y="192"/>
                      <a:pt x="515" y="192"/>
                      <a:pt x="518" y="193"/>
                    </a:cubicBezTo>
                    <a:cubicBezTo>
                      <a:pt x="526" y="193"/>
                      <a:pt x="534" y="194"/>
                      <a:pt x="542" y="194"/>
                    </a:cubicBezTo>
                    <a:cubicBezTo>
                      <a:pt x="546" y="194"/>
                      <a:pt x="550" y="195"/>
                      <a:pt x="554" y="195"/>
                    </a:cubicBezTo>
                    <a:cubicBezTo>
                      <a:pt x="557" y="195"/>
                      <a:pt x="560" y="195"/>
                      <a:pt x="562" y="195"/>
                    </a:cubicBezTo>
                    <a:cubicBezTo>
                      <a:pt x="565" y="195"/>
                      <a:pt x="565" y="195"/>
                      <a:pt x="566" y="192"/>
                    </a:cubicBezTo>
                    <a:cubicBezTo>
                      <a:pt x="568" y="180"/>
                      <a:pt x="570" y="168"/>
                      <a:pt x="571" y="155"/>
                    </a:cubicBezTo>
                    <a:cubicBezTo>
                      <a:pt x="572" y="154"/>
                      <a:pt x="572" y="153"/>
                      <a:pt x="572" y="151"/>
                    </a:cubicBezTo>
                    <a:cubicBezTo>
                      <a:pt x="570" y="151"/>
                      <a:pt x="568" y="151"/>
                      <a:pt x="566" y="151"/>
                    </a:cubicBezTo>
                    <a:close/>
                    <a:moveTo>
                      <a:pt x="93" y="194"/>
                    </a:moveTo>
                    <a:cubicBezTo>
                      <a:pt x="97" y="194"/>
                      <a:pt x="101" y="194"/>
                      <a:pt x="104" y="194"/>
                    </a:cubicBezTo>
                    <a:cubicBezTo>
                      <a:pt x="111" y="193"/>
                      <a:pt x="118" y="193"/>
                      <a:pt x="125" y="193"/>
                    </a:cubicBezTo>
                    <a:cubicBezTo>
                      <a:pt x="127" y="193"/>
                      <a:pt x="127" y="192"/>
                      <a:pt x="128" y="190"/>
                    </a:cubicBezTo>
                    <a:cubicBezTo>
                      <a:pt x="128" y="186"/>
                      <a:pt x="129" y="182"/>
                      <a:pt x="129" y="179"/>
                    </a:cubicBezTo>
                    <a:cubicBezTo>
                      <a:pt x="130" y="172"/>
                      <a:pt x="131" y="165"/>
                      <a:pt x="132" y="158"/>
                    </a:cubicBezTo>
                    <a:cubicBezTo>
                      <a:pt x="132" y="156"/>
                      <a:pt x="132" y="155"/>
                      <a:pt x="129" y="155"/>
                    </a:cubicBezTo>
                    <a:cubicBezTo>
                      <a:pt x="127" y="154"/>
                      <a:pt x="124" y="154"/>
                      <a:pt x="121" y="154"/>
                    </a:cubicBezTo>
                    <a:cubicBezTo>
                      <a:pt x="115" y="154"/>
                      <a:pt x="108" y="153"/>
                      <a:pt x="102" y="153"/>
                    </a:cubicBezTo>
                    <a:cubicBezTo>
                      <a:pt x="95" y="153"/>
                      <a:pt x="89" y="152"/>
                      <a:pt x="83" y="151"/>
                    </a:cubicBezTo>
                    <a:cubicBezTo>
                      <a:pt x="80" y="151"/>
                      <a:pt x="76" y="151"/>
                      <a:pt x="73" y="151"/>
                    </a:cubicBezTo>
                    <a:cubicBezTo>
                      <a:pt x="71" y="151"/>
                      <a:pt x="70" y="151"/>
                      <a:pt x="71" y="154"/>
                    </a:cubicBezTo>
                    <a:cubicBezTo>
                      <a:pt x="72" y="165"/>
                      <a:pt x="74" y="177"/>
                      <a:pt x="76" y="189"/>
                    </a:cubicBezTo>
                    <a:cubicBezTo>
                      <a:pt x="76" y="190"/>
                      <a:pt x="76" y="192"/>
                      <a:pt x="77" y="193"/>
                    </a:cubicBezTo>
                    <a:cubicBezTo>
                      <a:pt x="77" y="195"/>
                      <a:pt x="77" y="195"/>
                      <a:pt x="80" y="195"/>
                    </a:cubicBezTo>
                    <a:cubicBezTo>
                      <a:pt x="80" y="195"/>
                      <a:pt x="80" y="195"/>
                      <a:pt x="81" y="195"/>
                    </a:cubicBezTo>
                    <a:cubicBezTo>
                      <a:pt x="85" y="195"/>
                      <a:pt x="89" y="195"/>
                      <a:pt x="93" y="194"/>
                    </a:cubicBezTo>
                    <a:close/>
                    <a:moveTo>
                      <a:pt x="326" y="242"/>
                    </a:moveTo>
                    <a:cubicBezTo>
                      <a:pt x="331" y="250"/>
                      <a:pt x="336" y="258"/>
                      <a:pt x="342" y="266"/>
                    </a:cubicBezTo>
                    <a:cubicBezTo>
                      <a:pt x="343" y="268"/>
                      <a:pt x="344" y="268"/>
                      <a:pt x="347" y="268"/>
                    </a:cubicBezTo>
                    <a:cubicBezTo>
                      <a:pt x="364" y="268"/>
                      <a:pt x="382" y="268"/>
                      <a:pt x="399" y="268"/>
                    </a:cubicBezTo>
                    <a:cubicBezTo>
                      <a:pt x="400" y="268"/>
                      <a:pt x="401" y="268"/>
                      <a:pt x="402" y="268"/>
                    </a:cubicBezTo>
                    <a:cubicBezTo>
                      <a:pt x="402" y="267"/>
                      <a:pt x="401" y="266"/>
                      <a:pt x="401" y="265"/>
                    </a:cubicBezTo>
                    <a:cubicBezTo>
                      <a:pt x="393" y="253"/>
                      <a:pt x="386" y="240"/>
                      <a:pt x="378" y="228"/>
                    </a:cubicBezTo>
                    <a:cubicBezTo>
                      <a:pt x="376" y="225"/>
                      <a:pt x="376" y="225"/>
                      <a:pt x="373" y="225"/>
                    </a:cubicBezTo>
                    <a:cubicBezTo>
                      <a:pt x="358" y="229"/>
                      <a:pt x="342" y="232"/>
                      <a:pt x="327" y="236"/>
                    </a:cubicBezTo>
                    <a:cubicBezTo>
                      <a:pt x="325" y="236"/>
                      <a:pt x="324" y="237"/>
                      <a:pt x="322" y="237"/>
                    </a:cubicBezTo>
                    <a:cubicBezTo>
                      <a:pt x="323" y="239"/>
                      <a:pt x="324" y="241"/>
                      <a:pt x="326" y="242"/>
                    </a:cubicBezTo>
                    <a:close/>
                    <a:moveTo>
                      <a:pt x="317" y="236"/>
                    </a:moveTo>
                    <a:cubicBezTo>
                      <a:pt x="302" y="233"/>
                      <a:pt x="288" y="230"/>
                      <a:pt x="274" y="226"/>
                    </a:cubicBezTo>
                    <a:cubicBezTo>
                      <a:pt x="272" y="226"/>
                      <a:pt x="270" y="226"/>
                      <a:pt x="268" y="225"/>
                    </a:cubicBezTo>
                    <a:cubicBezTo>
                      <a:pt x="266" y="225"/>
                      <a:pt x="266" y="225"/>
                      <a:pt x="265" y="227"/>
                    </a:cubicBezTo>
                    <a:cubicBezTo>
                      <a:pt x="257" y="240"/>
                      <a:pt x="249" y="252"/>
                      <a:pt x="242" y="265"/>
                    </a:cubicBezTo>
                    <a:cubicBezTo>
                      <a:pt x="241" y="266"/>
                      <a:pt x="241" y="267"/>
                      <a:pt x="240" y="268"/>
                    </a:cubicBezTo>
                    <a:cubicBezTo>
                      <a:pt x="241" y="268"/>
                      <a:pt x="242" y="268"/>
                      <a:pt x="243" y="268"/>
                    </a:cubicBezTo>
                    <a:cubicBezTo>
                      <a:pt x="261" y="268"/>
                      <a:pt x="278" y="268"/>
                      <a:pt x="296" y="268"/>
                    </a:cubicBezTo>
                    <a:cubicBezTo>
                      <a:pt x="298" y="268"/>
                      <a:pt x="299" y="268"/>
                      <a:pt x="300" y="266"/>
                    </a:cubicBezTo>
                    <a:cubicBezTo>
                      <a:pt x="306" y="257"/>
                      <a:pt x="313" y="248"/>
                      <a:pt x="319" y="239"/>
                    </a:cubicBezTo>
                    <a:cubicBezTo>
                      <a:pt x="319" y="239"/>
                      <a:pt x="319" y="238"/>
                      <a:pt x="320" y="237"/>
                    </a:cubicBezTo>
                    <a:cubicBezTo>
                      <a:pt x="319" y="237"/>
                      <a:pt x="318" y="236"/>
                      <a:pt x="317" y="236"/>
                    </a:cubicBezTo>
                    <a:close/>
                    <a:moveTo>
                      <a:pt x="229" y="463"/>
                    </a:moveTo>
                    <a:cubicBezTo>
                      <a:pt x="233" y="469"/>
                      <a:pt x="237" y="475"/>
                      <a:pt x="241" y="481"/>
                    </a:cubicBezTo>
                    <a:cubicBezTo>
                      <a:pt x="251" y="494"/>
                      <a:pt x="260" y="508"/>
                      <a:pt x="270" y="522"/>
                    </a:cubicBezTo>
                    <a:cubicBezTo>
                      <a:pt x="272" y="525"/>
                      <a:pt x="275" y="529"/>
                      <a:pt x="277" y="532"/>
                    </a:cubicBezTo>
                    <a:cubicBezTo>
                      <a:pt x="278" y="534"/>
                      <a:pt x="278" y="534"/>
                      <a:pt x="281" y="534"/>
                    </a:cubicBezTo>
                    <a:cubicBezTo>
                      <a:pt x="292" y="531"/>
                      <a:pt x="302" y="528"/>
                      <a:pt x="313" y="525"/>
                    </a:cubicBezTo>
                    <a:cubicBezTo>
                      <a:pt x="315" y="525"/>
                      <a:pt x="317" y="524"/>
                      <a:pt x="319" y="523"/>
                    </a:cubicBezTo>
                    <a:cubicBezTo>
                      <a:pt x="319" y="523"/>
                      <a:pt x="319" y="523"/>
                      <a:pt x="319" y="523"/>
                    </a:cubicBezTo>
                    <a:cubicBezTo>
                      <a:pt x="287" y="499"/>
                      <a:pt x="255" y="476"/>
                      <a:pt x="222" y="452"/>
                    </a:cubicBezTo>
                    <a:cubicBezTo>
                      <a:pt x="222" y="452"/>
                      <a:pt x="222" y="452"/>
                      <a:pt x="222" y="452"/>
                    </a:cubicBezTo>
                    <a:cubicBezTo>
                      <a:pt x="224" y="456"/>
                      <a:pt x="227" y="459"/>
                      <a:pt x="229" y="463"/>
                    </a:cubicBezTo>
                    <a:close/>
                    <a:moveTo>
                      <a:pt x="330" y="525"/>
                    </a:moveTo>
                    <a:cubicBezTo>
                      <a:pt x="340" y="528"/>
                      <a:pt x="351" y="531"/>
                      <a:pt x="361" y="533"/>
                    </a:cubicBezTo>
                    <a:cubicBezTo>
                      <a:pt x="364" y="534"/>
                      <a:pt x="364" y="534"/>
                      <a:pt x="365" y="532"/>
                    </a:cubicBezTo>
                    <a:cubicBezTo>
                      <a:pt x="375" y="518"/>
                      <a:pt x="385" y="504"/>
                      <a:pt x="394" y="490"/>
                    </a:cubicBezTo>
                    <a:cubicBezTo>
                      <a:pt x="402" y="478"/>
                      <a:pt x="410" y="467"/>
                      <a:pt x="418" y="455"/>
                    </a:cubicBezTo>
                    <a:cubicBezTo>
                      <a:pt x="419" y="454"/>
                      <a:pt x="419" y="453"/>
                      <a:pt x="420" y="453"/>
                    </a:cubicBezTo>
                    <a:cubicBezTo>
                      <a:pt x="420" y="453"/>
                      <a:pt x="420" y="452"/>
                      <a:pt x="419" y="452"/>
                    </a:cubicBezTo>
                    <a:cubicBezTo>
                      <a:pt x="387" y="476"/>
                      <a:pt x="355" y="499"/>
                      <a:pt x="322" y="523"/>
                    </a:cubicBezTo>
                    <a:cubicBezTo>
                      <a:pt x="325" y="524"/>
                      <a:pt x="328" y="525"/>
                      <a:pt x="330" y="525"/>
                    </a:cubicBezTo>
                    <a:close/>
                    <a:moveTo>
                      <a:pt x="92" y="288"/>
                    </a:moveTo>
                    <a:cubicBezTo>
                      <a:pt x="94" y="288"/>
                      <a:pt x="95" y="288"/>
                      <a:pt x="96" y="288"/>
                    </a:cubicBezTo>
                    <a:cubicBezTo>
                      <a:pt x="108" y="286"/>
                      <a:pt x="119" y="285"/>
                      <a:pt x="130" y="283"/>
                    </a:cubicBezTo>
                    <a:cubicBezTo>
                      <a:pt x="137" y="282"/>
                      <a:pt x="144" y="282"/>
                      <a:pt x="151" y="281"/>
                    </a:cubicBezTo>
                    <a:cubicBezTo>
                      <a:pt x="152" y="280"/>
                      <a:pt x="153" y="280"/>
                      <a:pt x="154" y="280"/>
                    </a:cubicBezTo>
                    <a:cubicBezTo>
                      <a:pt x="148" y="259"/>
                      <a:pt x="142" y="240"/>
                      <a:pt x="135" y="220"/>
                    </a:cubicBezTo>
                    <a:cubicBezTo>
                      <a:pt x="135" y="220"/>
                      <a:pt x="135" y="219"/>
                      <a:pt x="134" y="219"/>
                    </a:cubicBezTo>
                    <a:cubicBezTo>
                      <a:pt x="120" y="242"/>
                      <a:pt x="106" y="265"/>
                      <a:pt x="92" y="288"/>
                    </a:cubicBezTo>
                    <a:close/>
                    <a:moveTo>
                      <a:pt x="550" y="288"/>
                    </a:moveTo>
                    <a:cubicBezTo>
                      <a:pt x="549" y="285"/>
                      <a:pt x="509" y="221"/>
                      <a:pt x="507" y="220"/>
                    </a:cubicBezTo>
                    <a:cubicBezTo>
                      <a:pt x="506" y="221"/>
                      <a:pt x="489" y="276"/>
                      <a:pt x="489" y="280"/>
                    </a:cubicBezTo>
                    <a:cubicBezTo>
                      <a:pt x="509" y="283"/>
                      <a:pt x="529" y="286"/>
                      <a:pt x="550" y="288"/>
                    </a:cubicBezTo>
                    <a:close/>
                    <a:moveTo>
                      <a:pt x="322" y="5"/>
                    </a:moveTo>
                    <a:cubicBezTo>
                      <a:pt x="322" y="17"/>
                      <a:pt x="322" y="29"/>
                      <a:pt x="322" y="41"/>
                    </a:cubicBezTo>
                    <a:cubicBezTo>
                      <a:pt x="322" y="44"/>
                      <a:pt x="322" y="44"/>
                      <a:pt x="325" y="44"/>
                    </a:cubicBezTo>
                    <a:cubicBezTo>
                      <a:pt x="348" y="44"/>
                      <a:pt x="371" y="44"/>
                      <a:pt x="395" y="44"/>
                    </a:cubicBezTo>
                    <a:cubicBezTo>
                      <a:pt x="399" y="44"/>
                      <a:pt x="404" y="44"/>
                      <a:pt x="409" y="44"/>
                    </a:cubicBezTo>
                    <a:cubicBezTo>
                      <a:pt x="410" y="44"/>
                      <a:pt x="411" y="44"/>
                      <a:pt x="412" y="44"/>
                    </a:cubicBezTo>
                    <a:cubicBezTo>
                      <a:pt x="412" y="44"/>
                      <a:pt x="412" y="44"/>
                      <a:pt x="412" y="44"/>
                    </a:cubicBezTo>
                    <a:cubicBezTo>
                      <a:pt x="382" y="30"/>
                      <a:pt x="352" y="16"/>
                      <a:pt x="322" y="1"/>
                    </a:cubicBezTo>
                    <a:cubicBezTo>
                      <a:pt x="322" y="3"/>
                      <a:pt x="322" y="4"/>
                      <a:pt x="322" y="5"/>
                    </a:cubicBezTo>
                    <a:close/>
                    <a:moveTo>
                      <a:pt x="233" y="44"/>
                    </a:moveTo>
                    <a:cubicBezTo>
                      <a:pt x="261" y="44"/>
                      <a:pt x="289" y="44"/>
                      <a:pt x="316" y="44"/>
                    </a:cubicBezTo>
                    <a:cubicBezTo>
                      <a:pt x="320" y="44"/>
                      <a:pt x="320" y="44"/>
                      <a:pt x="320" y="40"/>
                    </a:cubicBezTo>
                    <a:cubicBezTo>
                      <a:pt x="320" y="29"/>
                      <a:pt x="320" y="17"/>
                      <a:pt x="320" y="5"/>
                    </a:cubicBezTo>
                    <a:cubicBezTo>
                      <a:pt x="320" y="4"/>
                      <a:pt x="320" y="3"/>
                      <a:pt x="320" y="2"/>
                    </a:cubicBezTo>
                    <a:cubicBezTo>
                      <a:pt x="319" y="2"/>
                      <a:pt x="319" y="2"/>
                      <a:pt x="318" y="2"/>
                    </a:cubicBezTo>
                    <a:cubicBezTo>
                      <a:pt x="312" y="5"/>
                      <a:pt x="306" y="8"/>
                      <a:pt x="301" y="11"/>
                    </a:cubicBezTo>
                    <a:cubicBezTo>
                      <a:pt x="287" y="17"/>
                      <a:pt x="273" y="24"/>
                      <a:pt x="259" y="31"/>
                    </a:cubicBezTo>
                    <a:cubicBezTo>
                      <a:pt x="250" y="35"/>
                      <a:pt x="241" y="39"/>
                      <a:pt x="233" y="43"/>
                    </a:cubicBezTo>
                    <a:cubicBezTo>
                      <a:pt x="232" y="43"/>
                      <a:pt x="231" y="43"/>
                      <a:pt x="231" y="44"/>
                    </a:cubicBezTo>
                    <a:cubicBezTo>
                      <a:pt x="231" y="44"/>
                      <a:pt x="231" y="44"/>
                      <a:pt x="231" y="44"/>
                    </a:cubicBezTo>
                    <a:cubicBezTo>
                      <a:pt x="232" y="44"/>
                      <a:pt x="233" y="44"/>
                      <a:pt x="233" y="44"/>
                    </a:cubicBezTo>
                    <a:close/>
                    <a:moveTo>
                      <a:pt x="182" y="449"/>
                    </a:moveTo>
                    <a:cubicBezTo>
                      <a:pt x="182" y="449"/>
                      <a:pt x="182" y="449"/>
                      <a:pt x="181" y="449"/>
                    </a:cubicBezTo>
                    <a:cubicBezTo>
                      <a:pt x="181" y="450"/>
                      <a:pt x="181" y="450"/>
                      <a:pt x="181" y="451"/>
                    </a:cubicBezTo>
                    <a:cubicBezTo>
                      <a:pt x="176" y="460"/>
                      <a:pt x="171" y="469"/>
                      <a:pt x="166" y="479"/>
                    </a:cubicBezTo>
                    <a:cubicBezTo>
                      <a:pt x="160" y="491"/>
                      <a:pt x="154" y="502"/>
                      <a:pt x="147" y="514"/>
                    </a:cubicBezTo>
                    <a:cubicBezTo>
                      <a:pt x="146" y="517"/>
                      <a:pt x="145" y="520"/>
                      <a:pt x="143" y="522"/>
                    </a:cubicBezTo>
                    <a:cubicBezTo>
                      <a:pt x="142" y="524"/>
                      <a:pt x="142" y="525"/>
                      <a:pt x="144" y="527"/>
                    </a:cubicBezTo>
                    <a:cubicBezTo>
                      <a:pt x="151" y="536"/>
                      <a:pt x="158" y="545"/>
                      <a:pt x="166" y="553"/>
                    </a:cubicBezTo>
                    <a:cubicBezTo>
                      <a:pt x="168" y="556"/>
                      <a:pt x="170" y="558"/>
                      <a:pt x="172" y="560"/>
                    </a:cubicBezTo>
                    <a:cubicBezTo>
                      <a:pt x="172" y="560"/>
                      <a:pt x="172" y="560"/>
                      <a:pt x="172" y="560"/>
                    </a:cubicBezTo>
                    <a:cubicBezTo>
                      <a:pt x="176" y="523"/>
                      <a:pt x="179" y="486"/>
                      <a:pt x="182" y="449"/>
                    </a:cubicBezTo>
                    <a:close/>
                    <a:moveTo>
                      <a:pt x="470" y="561"/>
                    </a:moveTo>
                    <a:cubicBezTo>
                      <a:pt x="471" y="560"/>
                      <a:pt x="472" y="559"/>
                      <a:pt x="472" y="558"/>
                    </a:cubicBezTo>
                    <a:cubicBezTo>
                      <a:pt x="481" y="548"/>
                      <a:pt x="489" y="538"/>
                      <a:pt x="498" y="527"/>
                    </a:cubicBezTo>
                    <a:cubicBezTo>
                      <a:pt x="498" y="527"/>
                      <a:pt x="499" y="527"/>
                      <a:pt x="499" y="526"/>
                    </a:cubicBezTo>
                    <a:cubicBezTo>
                      <a:pt x="500" y="525"/>
                      <a:pt x="500" y="524"/>
                      <a:pt x="499" y="523"/>
                    </a:cubicBezTo>
                    <a:cubicBezTo>
                      <a:pt x="496" y="517"/>
                      <a:pt x="494" y="512"/>
                      <a:pt x="491" y="506"/>
                    </a:cubicBezTo>
                    <a:cubicBezTo>
                      <a:pt x="488" y="501"/>
                      <a:pt x="485" y="496"/>
                      <a:pt x="483" y="491"/>
                    </a:cubicBezTo>
                    <a:cubicBezTo>
                      <a:pt x="480" y="485"/>
                      <a:pt x="476" y="479"/>
                      <a:pt x="473" y="472"/>
                    </a:cubicBezTo>
                    <a:cubicBezTo>
                      <a:pt x="469" y="465"/>
                      <a:pt x="465" y="457"/>
                      <a:pt x="461" y="450"/>
                    </a:cubicBezTo>
                    <a:cubicBezTo>
                      <a:pt x="461" y="449"/>
                      <a:pt x="461" y="449"/>
                      <a:pt x="460" y="448"/>
                    </a:cubicBezTo>
                    <a:cubicBezTo>
                      <a:pt x="463" y="486"/>
                      <a:pt x="467" y="523"/>
                      <a:pt x="470" y="561"/>
                    </a:cubicBezTo>
                    <a:close/>
                    <a:moveTo>
                      <a:pt x="564" y="449"/>
                    </a:moveTo>
                    <a:cubicBezTo>
                      <a:pt x="559" y="456"/>
                      <a:pt x="553" y="463"/>
                      <a:pt x="547" y="470"/>
                    </a:cubicBezTo>
                    <a:cubicBezTo>
                      <a:pt x="542" y="476"/>
                      <a:pt x="538" y="481"/>
                      <a:pt x="533" y="487"/>
                    </a:cubicBezTo>
                    <a:cubicBezTo>
                      <a:pt x="527" y="494"/>
                      <a:pt x="522" y="501"/>
                      <a:pt x="516" y="507"/>
                    </a:cubicBezTo>
                    <a:cubicBezTo>
                      <a:pt x="512" y="513"/>
                      <a:pt x="507" y="518"/>
                      <a:pt x="503" y="523"/>
                    </a:cubicBezTo>
                    <a:cubicBezTo>
                      <a:pt x="502" y="524"/>
                      <a:pt x="502" y="525"/>
                      <a:pt x="503" y="526"/>
                    </a:cubicBezTo>
                    <a:cubicBezTo>
                      <a:pt x="504" y="529"/>
                      <a:pt x="505" y="531"/>
                      <a:pt x="506" y="534"/>
                    </a:cubicBezTo>
                    <a:cubicBezTo>
                      <a:pt x="508" y="537"/>
                      <a:pt x="510" y="540"/>
                      <a:pt x="511" y="543"/>
                    </a:cubicBezTo>
                    <a:cubicBezTo>
                      <a:pt x="512" y="545"/>
                      <a:pt x="513" y="545"/>
                      <a:pt x="515" y="545"/>
                    </a:cubicBezTo>
                    <a:cubicBezTo>
                      <a:pt x="517" y="544"/>
                      <a:pt x="519" y="542"/>
                      <a:pt x="520" y="540"/>
                    </a:cubicBezTo>
                    <a:cubicBezTo>
                      <a:pt x="527" y="529"/>
                      <a:pt x="534" y="517"/>
                      <a:pt x="540" y="506"/>
                    </a:cubicBezTo>
                    <a:cubicBezTo>
                      <a:pt x="551" y="488"/>
                      <a:pt x="562" y="469"/>
                      <a:pt x="573" y="451"/>
                    </a:cubicBezTo>
                    <a:cubicBezTo>
                      <a:pt x="574" y="450"/>
                      <a:pt x="574" y="448"/>
                      <a:pt x="574" y="446"/>
                    </a:cubicBezTo>
                    <a:cubicBezTo>
                      <a:pt x="573" y="444"/>
                      <a:pt x="573" y="442"/>
                      <a:pt x="573" y="440"/>
                    </a:cubicBezTo>
                    <a:cubicBezTo>
                      <a:pt x="572" y="440"/>
                      <a:pt x="572" y="440"/>
                      <a:pt x="572" y="440"/>
                    </a:cubicBezTo>
                    <a:cubicBezTo>
                      <a:pt x="569" y="443"/>
                      <a:pt x="567" y="446"/>
                      <a:pt x="564" y="449"/>
                    </a:cubicBezTo>
                    <a:close/>
                    <a:moveTo>
                      <a:pt x="68" y="448"/>
                    </a:moveTo>
                    <a:cubicBezTo>
                      <a:pt x="68" y="449"/>
                      <a:pt x="69" y="451"/>
                      <a:pt x="69" y="452"/>
                    </a:cubicBezTo>
                    <a:cubicBezTo>
                      <a:pt x="78" y="466"/>
                      <a:pt x="87" y="481"/>
                      <a:pt x="95" y="495"/>
                    </a:cubicBezTo>
                    <a:cubicBezTo>
                      <a:pt x="104" y="510"/>
                      <a:pt x="113" y="525"/>
                      <a:pt x="122" y="541"/>
                    </a:cubicBezTo>
                    <a:cubicBezTo>
                      <a:pt x="124" y="543"/>
                      <a:pt x="126" y="544"/>
                      <a:pt x="128" y="545"/>
                    </a:cubicBezTo>
                    <a:cubicBezTo>
                      <a:pt x="129" y="545"/>
                      <a:pt x="130" y="545"/>
                      <a:pt x="131" y="544"/>
                    </a:cubicBezTo>
                    <a:cubicBezTo>
                      <a:pt x="134" y="538"/>
                      <a:pt x="137" y="532"/>
                      <a:pt x="140" y="526"/>
                    </a:cubicBezTo>
                    <a:cubicBezTo>
                      <a:pt x="140" y="525"/>
                      <a:pt x="140" y="524"/>
                      <a:pt x="139" y="523"/>
                    </a:cubicBezTo>
                    <a:cubicBezTo>
                      <a:pt x="137" y="521"/>
                      <a:pt x="135" y="518"/>
                      <a:pt x="133" y="516"/>
                    </a:cubicBezTo>
                    <a:cubicBezTo>
                      <a:pt x="127" y="509"/>
                      <a:pt x="121" y="502"/>
                      <a:pt x="116" y="495"/>
                    </a:cubicBezTo>
                    <a:cubicBezTo>
                      <a:pt x="109" y="487"/>
                      <a:pt x="102" y="479"/>
                      <a:pt x="96" y="471"/>
                    </a:cubicBezTo>
                    <a:cubicBezTo>
                      <a:pt x="90" y="463"/>
                      <a:pt x="83" y="456"/>
                      <a:pt x="77" y="448"/>
                    </a:cubicBezTo>
                    <a:cubicBezTo>
                      <a:pt x="75" y="446"/>
                      <a:pt x="73" y="443"/>
                      <a:pt x="71" y="441"/>
                    </a:cubicBezTo>
                    <a:cubicBezTo>
                      <a:pt x="71" y="441"/>
                      <a:pt x="70" y="440"/>
                      <a:pt x="70" y="440"/>
                    </a:cubicBezTo>
                    <a:cubicBezTo>
                      <a:pt x="69" y="443"/>
                      <a:pt x="68" y="446"/>
                      <a:pt x="68" y="448"/>
                    </a:cubicBezTo>
                    <a:close/>
                    <a:moveTo>
                      <a:pt x="565" y="197"/>
                    </a:moveTo>
                    <a:cubicBezTo>
                      <a:pt x="557" y="196"/>
                      <a:pt x="549" y="196"/>
                      <a:pt x="540" y="195"/>
                    </a:cubicBezTo>
                    <a:cubicBezTo>
                      <a:pt x="532" y="194"/>
                      <a:pt x="524" y="194"/>
                      <a:pt x="516" y="193"/>
                    </a:cubicBezTo>
                    <a:cubicBezTo>
                      <a:pt x="516" y="194"/>
                      <a:pt x="516" y="195"/>
                      <a:pt x="517" y="195"/>
                    </a:cubicBezTo>
                    <a:cubicBezTo>
                      <a:pt x="529" y="218"/>
                      <a:pt x="541" y="240"/>
                      <a:pt x="554" y="263"/>
                    </a:cubicBezTo>
                    <a:cubicBezTo>
                      <a:pt x="554" y="263"/>
                      <a:pt x="555" y="263"/>
                      <a:pt x="555" y="263"/>
                    </a:cubicBezTo>
                    <a:cubicBezTo>
                      <a:pt x="558" y="241"/>
                      <a:pt x="562" y="219"/>
                      <a:pt x="565" y="197"/>
                    </a:cubicBezTo>
                    <a:close/>
                    <a:moveTo>
                      <a:pt x="107" y="195"/>
                    </a:moveTo>
                    <a:cubicBezTo>
                      <a:pt x="103" y="195"/>
                      <a:pt x="100" y="195"/>
                      <a:pt x="97" y="195"/>
                    </a:cubicBezTo>
                    <a:cubicBezTo>
                      <a:pt x="93" y="196"/>
                      <a:pt x="88" y="196"/>
                      <a:pt x="84" y="196"/>
                    </a:cubicBezTo>
                    <a:cubicBezTo>
                      <a:pt x="83" y="196"/>
                      <a:pt x="81" y="196"/>
                      <a:pt x="79" y="196"/>
                    </a:cubicBezTo>
                    <a:cubicBezTo>
                      <a:pt x="78" y="197"/>
                      <a:pt x="77" y="197"/>
                      <a:pt x="77" y="199"/>
                    </a:cubicBezTo>
                    <a:cubicBezTo>
                      <a:pt x="78" y="202"/>
                      <a:pt x="78" y="205"/>
                      <a:pt x="79" y="208"/>
                    </a:cubicBezTo>
                    <a:cubicBezTo>
                      <a:pt x="82" y="226"/>
                      <a:pt x="84" y="243"/>
                      <a:pt x="87" y="261"/>
                    </a:cubicBezTo>
                    <a:cubicBezTo>
                      <a:pt x="87" y="262"/>
                      <a:pt x="87" y="262"/>
                      <a:pt x="88" y="264"/>
                    </a:cubicBezTo>
                    <a:cubicBezTo>
                      <a:pt x="101" y="240"/>
                      <a:pt x="114" y="217"/>
                      <a:pt x="126" y="194"/>
                    </a:cubicBezTo>
                    <a:cubicBezTo>
                      <a:pt x="126" y="194"/>
                      <a:pt x="126" y="194"/>
                      <a:pt x="126" y="193"/>
                    </a:cubicBezTo>
                    <a:cubicBezTo>
                      <a:pt x="119" y="194"/>
                      <a:pt x="113" y="194"/>
                      <a:pt x="107" y="195"/>
                    </a:cubicBezTo>
                    <a:close/>
                    <a:moveTo>
                      <a:pt x="55" y="509"/>
                    </a:moveTo>
                    <a:cubicBezTo>
                      <a:pt x="58" y="498"/>
                      <a:pt x="60" y="486"/>
                      <a:pt x="62" y="475"/>
                    </a:cubicBezTo>
                    <a:cubicBezTo>
                      <a:pt x="63" y="467"/>
                      <a:pt x="65" y="459"/>
                      <a:pt x="66" y="451"/>
                    </a:cubicBezTo>
                    <a:cubicBezTo>
                      <a:pt x="66" y="450"/>
                      <a:pt x="66" y="449"/>
                      <a:pt x="66" y="448"/>
                    </a:cubicBezTo>
                    <a:cubicBezTo>
                      <a:pt x="58" y="435"/>
                      <a:pt x="51" y="423"/>
                      <a:pt x="43" y="410"/>
                    </a:cubicBezTo>
                    <a:cubicBezTo>
                      <a:pt x="39" y="402"/>
                      <a:pt x="34" y="394"/>
                      <a:pt x="29" y="386"/>
                    </a:cubicBezTo>
                    <a:cubicBezTo>
                      <a:pt x="28" y="385"/>
                      <a:pt x="28" y="385"/>
                      <a:pt x="28" y="384"/>
                    </a:cubicBezTo>
                    <a:cubicBezTo>
                      <a:pt x="28" y="386"/>
                      <a:pt x="36" y="430"/>
                      <a:pt x="41" y="449"/>
                    </a:cubicBezTo>
                    <a:cubicBezTo>
                      <a:pt x="45" y="470"/>
                      <a:pt x="50" y="491"/>
                      <a:pt x="54" y="513"/>
                    </a:cubicBezTo>
                    <a:cubicBezTo>
                      <a:pt x="54" y="513"/>
                      <a:pt x="54" y="513"/>
                      <a:pt x="55" y="513"/>
                    </a:cubicBezTo>
                    <a:cubicBezTo>
                      <a:pt x="55" y="511"/>
                      <a:pt x="55" y="510"/>
                      <a:pt x="55" y="509"/>
                    </a:cubicBezTo>
                    <a:close/>
                    <a:moveTo>
                      <a:pt x="613" y="386"/>
                    </a:moveTo>
                    <a:cubicBezTo>
                      <a:pt x="605" y="401"/>
                      <a:pt x="596" y="415"/>
                      <a:pt x="587" y="430"/>
                    </a:cubicBezTo>
                    <a:cubicBezTo>
                      <a:pt x="584" y="436"/>
                      <a:pt x="581" y="441"/>
                      <a:pt x="577" y="446"/>
                    </a:cubicBezTo>
                    <a:cubicBezTo>
                      <a:pt x="576" y="448"/>
                      <a:pt x="576" y="450"/>
                      <a:pt x="576" y="453"/>
                    </a:cubicBezTo>
                    <a:cubicBezTo>
                      <a:pt x="577" y="457"/>
                      <a:pt x="578" y="461"/>
                      <a:pt x="578" y="465"/>
                    </a:cubicBezTo>
                    <a:cubicBezTo>
                      <a:pt x="581" y="480"/>
                      <a:pt x="584" y="494"/>
                      <a:pt x="587" y="509"/>
                    </a:cubicBezTo>
                    <a:cubicBezTo>
                      <a:pt x="587" y="510"/>
                      <a:pt x="587" y="511"/>
                      <a:pt x="588" y="512"/>
                    </a:cubicBezTo>
                    <a:cubicBezTo>
                      <a:pt x="589" y="510"/>
                      <a:pt x="615" y="388"/>
                      <a:pt x="615" y="384"/>
                    </a:cubicBezTo>
                    <a:cubicBezTo>
                      <a:pt x="614" y="385"/>
                      <a:pt x="614" y="385"/>
                      <a:pt x="613" y="386"/>
                    </a:cubicBezTo>
                    <a:close/>
                    <a:moveTo>
                      <a:pt x="76" y="150"/>
                    </a:moveTo>
                    <a:cubicBezTo>
                      <a:pt x="78" y="150"/>
                      <a:pt x="80" y="151"/>
                      <a:pt x="83" y="151"/>
                    </a:cubicBezTo>
                    <a:cubicBezTo>
                      <a:pt x="87" y="151"/>
                      <a:pt x="90" y="151"/>
                      <a:pt x="94" y="151"/>
                    </a:cubicBezTo>
                    <a:cubicBezTo>
                      <a:pt x="98" y="152"/>
                      <a:pt x="101" y="152"/>
                      <a:pt x="105" y="152"/>
                    </a:cubicBezTo>
                    <a:cubicBezTo>
                      <a:pt x="108" y="152"/>
                      <a:pt x="111" y="153"/>
                      <a:pt x="114" y="153"/>
                    </a:cubicBezTo>
                    <a:cubicBezTo>
                      <a:pt x="117" y="153"/>
                      <a:pt x="121" y="153"/>
                      <a:pt x="124" y="153"/>
                    </a:cubicBezTo>
                    <a:cubicBezTo>
                      <a:pt x="126" y="154"/>
                      <a:pt x="128" y="154"/>
                      <a:pt x="130" y="154"/>
                    </a:cubicBezTo>
                    <a:cubicBezTo>
                      <a:pt x="132" y="154"/>
                      <a:pt x="133" y="154"/>
                      <a:pt x="133" y="151"/>
                    </a:cubicBezTo>
                    <a:cubicBezTo>
                      <a:pt x="135" y="137"/>
                      <a:pt x="137" y="122"/>
                      <a:pt x="139" y="108"/>
                    </a:cubicBezTo>
                    <a:cubicBezTo>
                      <a:pt x="140" y="106"/>
                      <a:pt x="140" y="105"/>
                      <a:pt x="140" y="104"/>
                    </a:cubicBezTo>
                    <a:cubicBezTo>
                      <a:pt x="117" y="119"/>
                      <a:pt x="95" y="134"/>
                      <a:pt x="72" y="149"/>
                    </a:cubicBezTo>
                    <a:cubicBezTo>
                      <a:pt x="72" y="149"/>
                      <a:pt x="72" y="149"/>
                      <a:pt x="72" y="150"/>
                    </a:cubicBezTo>
                    <a:cubicBezTo>
                      <a:pt x="73" y="150"/>
                      <a:pt x="74" y="150"/>
                      <a:pt x="76" y="150"/>
                    </a:cubicBezTo>
                    <a:close/>
                    <a:moveTo>
                      <a:pt x="503" y="105"/>
                    </a:moveTo>
                    <a:cubicBezTo>
                      <a:pt x="503" y="106"/>
                      <a:pt x="503" y="108"/>
                      <a:pt x="503" y="109"/>
                    </a:cubicBezTo>
                    <a:cubicBezTo>
                      <a:pt x="505" y="123"/>
                      <a:pt x="507" y="136"/>
                      <a:pt x="509" y="150"/>
                    </a:cubicBezTo>
                    <a:cubicBezTo>
                      <a:pt x="509" y="150"/>
                      <a:pt x="509" y="150"/>
                      <a:pt x="509" y="151"/>
                    </a:cubicBezTo>
                    <a:cubicBezTo>
                      <a:pt x="510" y="154"/>
                      <a:pt x="510" y="154"/>
                      <a:pt x="513" y="154"/>
                    </a:cubicBezTo>
                    <a:cubicBezTo>
                      <a:pt x="518" y="153"/>
                      <a:pt x="523" y="153"/>
                      <a:pt x="527" y="153"/>
                    </a:cubicBezTo>
                    <a:cubicBezTo>
                      <a:pt x="531" y="153"/>
                      <a:pt x="534" y="152"/>
                      <a:pt x="538" y="152"/>
                    </a:cubicBezTo>
                    <a:cubicBezTo>
                      <a:pt x="541" y="152"/>
                      <a:pt x="544" y="152"/>
                      <a:pt x="547" y="151"/>
                    </a:cubicBezTo>
                    <a:cubicBezTo>
                      <a:pt x="550" y="151"/>
                      <a:pt x="554" y="151"/>
                      <a:pt x="557" y="151"/>
                    </a:cubicBezTo>
                    <a:cubicBezTo>
                      <a:pt x="561" y="151"/>
                      <a:pt x="564" y="150"/>
                      <a:pt x="567" y="150"/>
                    </a:cubicBezTo>
                    <a:cubicBezTo>
                      <a:pt x="568" y="150"/>
                      <a:pt x="569" y="150"/>
                      <a:pt x="570" y="150"/>
                    </a:cubicBezTo>
                    <a:cubicBezTo>
                      <a:pt x="568" y="147"/>
                      <a:pt x="505" y="105"/>
                      <a:pt x="503" y="105"/>
                    </a:cubicBezTo>
                    <a:close/>
                    <a:moveTo>
                      <a:pt x="413" y="412"/>
                    </a:moveTo>
                    <a:cubicBezTo>
                      <a:pt x="391" y="407"/>
                      <a:pt x="369" y="401"/>
                      <a:pt x="346" y="395"/>
                    </a:cubicBezTo>
                    <a:cubicBezTo>
                      <a:pt x="340" y="393"/>
                      <a:pt x="333" y="391"/>
                      <a:pt x="326" y="390"/>
                    </a:cubicBezTo>
                    <a:cubicBezTo>
                      <a:pt x="325" y="389"/>
                      <a:pt x="325" y="389"/>
                      <a:pt x="324" y="389"/>
                    </a:cubicBezTo>
                    <a:cubicBezTo>
                      <a:pt x="322" y="389"/>
                      <a:pt x="322" y="389"/>
                      <a:pt x="322" y="391"/>
                    </a:cubicBezTo>
                    <a:cubicBezTo>
                      <a:pt x="322" y="397"/>
                      <a:pt x="322" y="403"/>
                      <a:pt x="322" y="410"/>
                    </a:cubicBezTo>
                    <a:cubicBezTo>
                      <a:pt x="322" y="411"/>
                      <a:pt x="321" y="413"/>
                      <a:pt x="322" y="415"/>
                    </a:cubicBezTo>
                    <a:cubicBezTo>
                      <a:pt x="322" y="417"/>
                      <a:pt x="322" y="417"/>
                      <a:pt x="324" y="417"/>
                    </a:cubicBezTo>
                    <a:cubicBezTo>
                      <a:pt x="324" y="417"/>
                      <a:pt x="325" y="417"/>
                      <a:pt x="325" y="417"/>
                    </a:cubicBezTo>
                    <a:cubicBezTo>
                      <a:pt x="359" y="417"/>
                      <a:pt x="393" y="417"/>
                      <a:pt x="426" y="417"/>
                    </a:cubicBezTo>
                    <a:cubicBezTo>
                      <a:pt x="427" y="417"/>
                      <a:pt x="427" y="417"/>
                      <a:pt x="428" y="417"/>
                    </a:cubicBezTo>
                    <a:cubicBezTo>
                      <a:pt x="428" y="417"/>
                      <a:pt x="428" y="417"/>
                      <a:pt x="428" y="417"/>
                    </a:cubicBezTo>
                    <a:cubicBezTo>
                      <a:pt x="423" y="415"/>
                      <a:pt x="418" y="414"/>
                      <a:pt x="413" y="412"/>
                    </a:cubicBezTo>
                    <a:close/>
                    <a:moveTo>
                      <a:pt x="214" y="417"/>
                    </a:moveTo>
                    <a:cubicBezTo>
                      <a:pt x="215" y="417"/>
                      <a:pt x="215" y="417"/>
                      <a:pt x="216" y="417"/>
                    </a:cubicBezTo>
                    <a:cubicBezTo>
                      <a:pt x="250" y="417"/>
                      <a:pt x="283" y="417"/>
                      <a:pt x="316" y="417"/>
                    </a:cubicBezTo>
                    <a:cubicBezTo>
                      <a:pt x="320" y="417"/>
                      <a:pt x="320" y="417"/>
                      <a:pt x="320" y="413"/>
                    </a:cubicBezTo>
                    <a:cubicBezTo>
                      <a:pt x="320" y="406"/>
                      <a:pt x="320" y="399"/>
                      <a:pt x="320" y="392"/>
                    </a:cubicBezTo>
                    <a:cubicBezTo>
                      <a:pt x="320" y="391"/>
                      <a:pt x="320" y="390"/>
                      <a:pt x="320" y="389"/>
                    </a:cubicBezTo>
                    <a:cubicBezTo>
                      <a:pt x="284" y="398"/>
                      <a:pt x="249" y="407"/>
                      <a:pt x="214" y="417"/>
                    </a:cubicBezTo>
                    <a:close/>
                    <a:moveTo>
                      <a:pt x="177" y="563"/>
                    </a:moveTo>
                    <a:cubicBezTo>
                      <a:pt x="177" y="563"/>
                      <a:pt x="177" y="564"/>
                      <a:pt x="177" y="564"/>
                    </a:cubicBezTo>
                    <a:cubicBezTo>
                      <a:pt x="180" y="565"/>
                      <a:pt x="184" y="567"/>
                      <a:pt x="187" y="568"/>
                    </a:cubicBezTo>
                    <a:cubicBezTo>
                      <a:pt x="205" y="576"/>
                      <a:pt x="223" y="583"/>
                      <a:pt x="241" y="590"/>
                    </a:cubicBezTo>
                    <a:cubicBezTo>
                      <a:pt x="256" y="597"/>
                      <a:pt x="271" y="603"/>
                      <a:pt x="286" y="609"/>
                    </a:cubicBezTo>
                    <a:cubicBezTo>
                      <a:pt x="287" y="610"/>
                      <a:pt x="288" y="610"/>
                      <a:pt x="289" y="609"/>
                    </a:cubicBezTo>
                    <a:cubicBezTo>
                      <a:pt x="299" y="605"/>
                      <a:pt x="308" y="602"/>
                      <a:pt x="317" y="598"/>
                    </a:cubicBezTo>
                    <a:cubicBezTo>
                      <a:pt x="317" y="598"/>
                      <a:pt x="318" y="597"/>
                      <a:pt x="318" y="597"/>
                    </a:cubicBezTo>
                    <a:cubicBezTo>
                      <a:pt x="318" y="597"/>
                      <a:pt x="318" y="597"/>
                      <a:pt x="318" y="597"/>
                    </a:cubicBezTo>
                    <a:cubicBezTo>
                      <a:pt x="271" y="586"/>
                      <a:pt x="224" y="574"/>
                      <a:pt x="177" y="563"/>
                    </a:cubicBezTo>
                    <a:close/>
                    <a:moveTo>
                      <a:pt x="324" y="597"/>
                    </a:moveTo>
                    <a:cubicBezTo>
                      <a:pt x="325" y="597"/>
                      <a:pt x="325" y="598"/>
                      <a:pt x="325" y="598"/>
                    </a:cubicBezTo>
                    <a:cubicBezTo>
                      <a:pt x="334" y="602"/>
                      <a:pt x="343" y="605"/>
                      <a:pt x="353" y="609"/>
                    </a:cubicBezTo>
                    <a:cubicBezTo>
                      <a:pt x="354" y="610"/>
                      <a:pt x="355" y="610"/>
                      <a:pt x="357" y="609"/>
                    </a:cubicBezTo>
                    <a:cubicBezTo>
                      <a:pt x="369" y="604"/>
                      <a:pt x="381" y="599"/>
                      <a:pt x="394" y="594"/>
                    </a:cubicBezTo>
                    <a:cubicBezTo>
                      <a:pt x="405" y="589"/>
                      <a:pt x="416" y="584"/>
                      <a:pt x="427" y="580"/>
                    </a:cubicBezTo>
                    <a:cubicBezTo>
                      <a:pt x="440" y="574"/>
                      <a:pt x="453" y="569"/>
                      <a:pt x="467" y="563"/>
                    </a:cubicBezTo>
                    <a:cubicBezTo>
                      <a:pt x="467" y="563"/>
                      <a:pt x="467" y="563"/>
                      <a:pt x="466" y="563"/>
                    </a:cubicBezTo>
                    <a:cubicBezTo>
                      <a:pt x="419" y="574"/>
                      <a:pt x="372" y="585"/>
                      <a:pt x="324" y="597"/>
                    </a:cubicBezTo>
                    <a:close/>
                    <a:moveTo>
                      <a:pt x="241" y="265"/>
                    </a:moveTo>
                    <a:cubicBezTo>
                      <a:pt x="248" y="252"/>
                      <a:pt x="256" y="240"/>
                      <a:pt x="263" y="227"/>
                    </a:cubicBezTo>
                    <a:cubicBezTo>
                      <a:pt x="263" y="227"/>
                      <a:pt x="264" y="227"/>
                      <a:pt x="264" y="226"/>
                    </a:cubicBezTo>
                    <a:cubicBezTo>
                      <a:pt x="264" y="225"/>
                      <a:pt x="264" y="224"/>
                      <a:pt x="263" y="224"/>
                    </a:cubicBezTo>
                    <a:cubicBezTo>
                      <a:pt x="261" y="224"/>
                      <a:pt x="259" y="223"/>
                      <a:pt x="257" y="223"/>
                    </a:cubicBezTo>
                    <a:cubicBezTo>
                      <a:pt x="241" y="219"/>
                      <a:pt x="224" y="215"/>
                      <a:pt x="207" y="211"/>
                    </a:cubicBezTo>
                    <a:cubicBezTo>
                      <a:pt x="207" y="211"/>
                      <a:pt x="206" y="211"/>
                      <a:pt x="206" y="211"/>
                    </a:cubicBezTo>
                    <a:cubicBezTo>
                      <a:pt x="205" y="213"/>
                      <a:pt x="206" y="213"/>
                      <a:pt x="207" y="214"/>
                    </a:cubicBezTo>
                    <a:cubicBezTo>
                      <a:pt x="209" y="219"/>
                      <a:pt x="212" y="223"/>
                      <a:pt x="215" y="228"/>
                    </a:cubicBezTo>
                    <a:cubicBezTo>
                      <a:pt x="222" y="240"/>
                      <a:pt x="229" y="252"/>
                      <a:pt x="236" y="264"/>
                    </a:cubicBezTo>
                    <a:cubicBezTo>
                      <a:pt x="237" y="265"/>
                      <a:pt x="238" y="266"/>
                      <a:pt x="239" y="268"/>
                    </a:cubicBezTo>
                    <a:cubicBezTo>
                      <a:pt x="240" y="267"/>
                      <a:pt x="240" y="266"/>
                      <a:pt x="241" y="265"/>
                    </a:cubicBezTo>
                    <a:close/>
                    <a:moveTo>
                      <a:pt x="378" y="224"/>
                    </a:moveTo>
                    <a:cubicBezTo>
                      <a:pt x="380" y="230"/>
                      <a:pt x="383" y="234"/>
                      <a:pt x="386" y="239"/>
                    </a:cubicBezTo>
                    <a:cubicBezTo>
                      <a:pt x="389" y="244"/>
                      <a:pt x="392" y="248"/>
                      <a:pt x="394" y="253"/>
                    </a:cubicBezTo>
                    <a:cubicBezTo>
                      <a:pt x="397" y="258"/>
                      <a:pt x="400" y="263"/>
                      <a:pt x="403" y="267"/>
                    </a:cubicBezTo>
                    <a:cubicBezTo>
                      <a:pt x="404" y="267"/>
                      <a:pt x="405" y="266"/>
                      <a:pt x="405" y="265"/>
                    </a:cubicBezTo>
                    <a:cubicBezTo>
                      <a:pt x="413" y="251"/>
                      <a:pt x="422" y="238"/>
                      <a:pt x="430" y="224"/>
                    </a:cubicBezTo>
                    <a:cubicBezTo>
                      <a:pt x="432" y="220"/>
                      <a:pt x="434" y="217"/>
                      <a:pt x="436" y="213"/>
                    </a:cubicBezTo>
                    <a:cubicBezTo>
                      <a:pt x="436" y="213"/>
                      <a:pt x="437" y="212"/>
                      <a:pt x="437" y="211"/>
                    </a:cubicBezTo>
                    <a:cubicBezTo>
                      <a:pt x="417" y="215"/>
                      <a:pt x="397" y="220"/>
                      <a:pt x="378" y="224"/>
                    </a:cubicBezTo>
                    <a:close/>
                    <a:moveTo>
                      <a:pt x="322" y="524"/>
                    </a:moveTo>
                    <a:cubicBezTo>
                      <a:pt x="322" y="525"/>
                      <a:pt x="322" y="526"/>
                      <a:pt x="322" y="527"/>
                    </a:cubicBezTo>
                    <a:cubicBezTo>
                      <a:pt x="322" y="538"/>
                      <a:pt x="322" y="548"/>
                      <a:pt x="322" y="558"/>
                    </a:cubicBezTo>
                    <a:cubicBezTo>
                      <a:pt x="322" y="569"/>
                      <a:pt x="322" y="580"/>
                      <a:pt x="322" y="591"/>
                    </a:cubicBezTo>
                    <a:cubicBezTo>
                      <a:pt x="322" y="592"/>
                      <a:pt x="322" y="593"/>
                      <a:pt x="322" y="594"/>
                    </a:cubicBezTo>
                    <a:cubicBezTo>
                      <a:pt x="323" y="594"/>
                      <a:pt x="324" y="592"/>
                      <a:pt x="324" y="592"/>
                    </a:cubicBezTo>
                    <a:cubicBezTo>
                      <a:pt x="332" y="580"/>
                      <a:pt x="340" y="569"/>
                      <a:pt x="347" y="558"/>
                    </a:cubicBezTo>
                    <a:cubicBezTo>
                      <a:pt x="352" y="551"/>
                      <a:pt x="356" y="545"/>
                      <a:pt x="361" y="538"/>
                    </a:cubicBezTo>
                    <a:cubicBezTo>
                      <a:pt x="362" y="537"/>
                      <a:pt x="362" y="536"/>
                      <a:pt x="363" y="535"/>
                    </a:cubicBezTo>
                    <a:cubicBezTo>
                      <a:pt x="349" y="531"/>
                      <a:pt x="336" y="528"/>
                      <a:pt x="322" y="524"/>
                    </a:cubicBezTo>
                    <a:close/>
                    <a:moveTo>
                      <a:pt x="204" y="627"/>
                    </a:moveTo>
                    <a:cubicBezTo>
                      <a:pt x="192" y="616"/>
                      <a:pt x="181" y="604"/>
                      <a:pt x="170" y="593"/>
                    </a:cubicBezTo>
                    <a:cubicBezTo>
                      <a:pt x="156" y="580"/>
                      <a:pt x="143" y="566"/>
                      <a:pt x="129" y="553"/>
                    </a:cubicBezTo>
                    <a:cubicBezTo>
                      <a:pt x="127" y="551"/>
                      <a:pt x="124" y="550"/>
                      <a:pt x="121" y="548"/>
                    </a:cubicBezTo>
                    <a:cubicBezTo>
                      <a:pt x="113" y="545"/>
                      <a:pt x="105" y="541"/>
                      <a:pt x="97" y="537"/>
                    </a:cubicBezTo>
                    <a:cubicBezTo>
                      <a:pt x="86" y="532"/>
                      <a:pt x="74" y="527"/>
                      <a:pt x="62" y="522"/>
                    </a:cubicBezTo>
                    <a:cubicBezTo>
                      <a:pt x="63" y="522"/>
                      <a:pt x="63" y="523"/>
                      <a:pt x="63" y="523"/>
                    </a:cubicBezTo>
                    <a:cubicBezTo>
                      <a:pt x="72" y="529"/>
                      <a:pt x="81" y="536"/>
                      <a:pt x="89" y="542"/>
                    </a:cubicBezTo>
                    <a:cubicBezTo>
                      <a:pt x="113" y="560"/>
                      <a:pt x="136" y="577"/>
                      <a:pt x="159" y="595"/>
                    </a:cubicBezTo>
                    <a:cubicBezTo>
                      <a:pt x="169" y="602"/>
                      <a:pt x="178" y="609"/>
                      <a:pt x="188" y="617"/>
                    </a:cubicBezTo>
                    <a:cubicBezTo>
                      <a:pt x="193" y="621"/>
                      <a:pt x="199" y="625"/>
                      <a:pt x="204" y="629"/>
                    </a:cubicBezTo>
                    <a:cubicBezTo>
                      <a:pt x="205" y="629"/>
                      <a:pt x="205" y="629"/>
                      <a:pt x="205" y="629"/>
                    </a:cubicBezTo>
                    <a:cubicBezTo>
                      <a:pt x="205" y="629"/>
                      <a:pt x="205" y="629"/>
                      <a:pt x="205" y="629"/>
                    </a:cubicBezTo>
                    <a:cubicBezTo>
                      <a:pt x="205" y="628"/>
                      <a:pt x="204" y="628"/>
                      <a:pt x="204" y="627"/>
                    </a:cubicBezTo>
                    <a:close/>
                    <a:moveTo>
                      <a:pt x="579" y="522"/>
                    </a:moveTo>
                    <a:cubicBezTo>
                      <a:pt x="571" y="526"/>
                      <a:pt x="562" y="529"/>
                      <a:pt x="554" y="533"/>
                    </a:cubicBezTo>
                    <a:cubicBezTo>
                      <a:pt x="544" y="538"/>
                      <a:pt x="534" y="543"/>
                      <a:pt x="523" y="547"/>
                    </a:cubicBezTo>
                    <a:cubicBezTo>
                      <a:pt x="521" y="548"/>
                      <a:pt x="519" y="550"/>
                      <a:pt x="516" y="551"/>
                    </a:cubicBezTo>
                    <a:cubicBezTo>
                      <a:pt x="516" y="551"/>
                      <a:pt x="515" y="552"/>
                      <a:pt x="514" y="552"/>
                    </a:cubicBezTo>
                    <a:cubicBezTo>
                      <a:pt x="514" y="553"/>
                      <a:pt x="513" y="553"/>
                      <a:pt x="512" y="554"/>
                    </a:cubicBezTo>
                    <a:cubicBezTo>
                      <a:pt x="493" y="573"/>
                      <a:pt x="474" y="592"/>
                      <a:pt x="454" y="611"/>
                    </a:cubicBezTo>
                    <a:cubicBezTo>
                      <a:pt x="449" y="617"/>
                      <a:pt x="443" y="623"/>
                      <a:pt x="437" y="628"/>
                    </a:cubicBezTo>
                    <a:cubicBezTo>
                      <a:pt x="437" y="629"/>
                      <a:pt x="436" y="629"/>
                      <a:pt x="436" y="630"/>
                    </a:cubicBezTo>
                    <a:cubicBezTo>
                      <a:pt x="484" y="594"/>
                      <a:pt x="532" y="558"/>
                      <a:pt x="580" y="522"/>
                    </a:cubicBezTo>
                    <a:cubicBezTo>
                      <a:pt x="580" y="522"/>
                      <a:pt x="580" y="522"/>
                      <a:pt x="580" y="521"/>
                    </a:cubicBezTo>
                    <a:cubicBezTo>
                      <a:pt x="579" y="522"/>
                      <a:pt x="579" y="522"/>
                      <a:pt x="579" y="522"/>
                    </a:cubicBezTo>
                    <a:close/>
                    <a:moveTo>
                      <a:pt x="279" y="535"/>
                    </a:moveTo>
                    <a:cubicBezTo>
                      <a:pt x="293" y="555"/>
                      <a:pt x="306" y="574"/>
                      <a:pt x="320" y="594"/>
                    </a:cubicBezTo>
                    <a:cubicBezTo>
                      <a:pt x="320" y="594"/>
                      <a:pt x="320" y="594"/>
                      <a:pt x="320" y="594"/>
                    </a:cubicBezTo>
                    <a:cubicBezTo>
                      <a:pt x="320" y="571"/>
                      <a:pt x="320" y="548"/>
                      <a:pt x="320" y="525"/>
                    </a:cubicBezTo>
                    <a:cubicBezTo>
                      <a:pt x="318" y="525"/>
                      <a:pt x="282" y="534"/>
                      <a:pt x="279" y="535"/>
                    </a:cubicBezTo>
                    <a:close/>
                    <a:moveTo>
                      <a:pt x="324" y="128"/>
                    </a:moveTo>
                    <a:cubicBezTo>
                      <a:pt x="327" y="126"/>
                      <a:pt x="329" y="123"/>
                      <a:pt x="332" y="121"/>
                    </a:cubicBezTo>
                    <a:cubicBezTo>
                      <a:pt x="337" y="116"/>
                      <a:pt x="342" y="112"/>
                      <a:pt x="347" y="107"/>
                    </a:cubicBezTo>
                    <a:cubicBezTo>
                      <a:pt x="352" y="102"/>
                      <a:pt x="357" y="98"/>
                      <a:pt x="362" y="93"/>
                    </a:cubicBezTo>
                    <a:cubicBezTo>
                      <a:pt x="363" y="93"/>
                      <a:pt x="363" y="92"/>
                      <a:pt x="364" y="92"/>
                    </a:cubicBezTo>
                    <a:cubicBezTo>
                      <a:pt x="363" y="91"/>
                      <a:pt x="362" y="90"/>
                      <a:pt x="362" y="90"/>
                    </a:cubicBezTo>
                    <a:cubicBezTo>
                      <a:pt x="351" y="83"/>
                      <a:pt x="341" y="76"/>
                      <a:pt x="330" y="68"/>
                    </a:cubicBezTo>
                    <a:cubicBezTo>
                      <a:pt x="328" y="67"/>
                      <a:pt x="326" y="66"/>
                      <a:pt x="325" y="65"/>
                    </a:cubicBezTo>
                    <a:cubicBezTo>
                      <a:pt x="324" y="64"/>
                      <a:pt x="323" y="64"/>
                      <a:pt x="322" y="63"/>
                    </a:cubicBezTo>
                    <a:cubicBezTo>
                      <a:pt x="322" y="64"/>
                      <a:pt x="322" y="64"/>
                      <a:pt x="322" y="65"/>
                    </a:cubicBezTo>
                    <a:cubicBezTo>
                      <a:pt x="322" y="68"/>
                      <a:pt x="322" y="70"/>
                      <a:pt x="322" y="73"/>
                    </a:cubicBezTo>
                    <a:cubicBezTo>
                      <a:pt x="322" y="91"/>
                      <a:pt x="322" y="108"/>
                      <a:pt x="322" y="126"/>
                    </a:cubicBezTo>
                    <a:cubicBezTo>
                      <a:pt x="322" y="127"/>
                      <a:pt x="322" y="128"/>
                      <a:pt x="322" y="129"/>
                    </a:cubicBezTo>
                    <a:cubicBezTo>
                      <a:pt x="322" y="129"/>
                      <a:pt x="322" y="129"/>
                      <a:pt x="322" y="129"/>
                    </a:cubicBezTo>
                    <a:cubicBezTo>
                      <a:pt x="323" y="129"/>
                      <a:pt x="324" y="128"/>
                      <a:pt x="324" y="128"/>
                    </a:cubicBezTo>
                    <a:close/>
                    <a:moveTo>
                      <a:pt x="279" y="91"/>
                    </a:moveTo>
                    <a:cubicBezTo>
                      <a:pt x="280" y="93"/>
                      <a:pt x="315" y="126"/>
                      <a:pt x="320" y="129"/>
                    </a:cubicBezTo>
                    <a:cubicBezTo>
                      <a:pt x="320" y="128"/>
                      <a:pt x="320" y="127"/>
                      <a:pt x="320" y="126"/>
                    </a:cubicBezTo>
                    <a:cubicBezTo>
                      <a:pt x="320" y="116"/>
                      <a:pt x="320" y="105"/>
                      <a:pt x="320" y="95"/>
                    </a:cubicBezTo>
                    <a:cubicBezTo>
                      <a:pt x="320" y="85"/>
                      <a:pt x="320" y="76"/>
                      <a:pt x="320" y="67"/>
                    </a:cubicBezTo>
                    <a:cubicBezTo>
                      <a:pt x="320" y="66"/>
                      <a:pt x="320" y="65"/>
                      <a:pt x="320" y="64"/>
                    </a:cubicBezTo>
                    <a:cubicBezTo>
                      <a:pt x="320" y="64"/>
                      <a:pt x="320" y="63"/>
                      <a:pt x="320" y="63"/>
                    </a:cubicBezTo>
                    <a:cubicBezTo>
                      <a:pt x="306" y="73"/>
                      <a:pt x="292" y="82"/>
                      <a:pt x="279" y="91"/>
                    </a:cubicBezTo>
                    <a:close/>
                    <a:moveTo>
                      <a:pt x="496" y="57"/>
                    </a:moveTo>
                    <a:cubicBezTo>
                      <a:pt x="496" y="58"/>
                      <a:pt x="496" y="58"/>
                      <a:pt x="496" y="58"/>
                    </a:cubicBezTo>
                    <a:cubicBezTo>
                      <a:pt x="496" y="60"/>
                      <a:pt x="496" y="62"/>
                      <a:pt x="497" y="64"/>
                    </a:cubicBezTo>
                    <a:cubicBezTo>
                      <a:pt x="498" y="72"/>
                      <a:pt x="499" y="80"/>
                      <a:pt x="500" y="88"/>
                    </a:cubicBezTo>
                    <a:cubicBezTo>
                      <a:pt x="501" y="92"/>
                      <a:pt x="501" y="95"/>
                      <a:pt x="502" y="99"/>
                    </a:cubicBezTo>
                    <a:cubicBezTo>
                      <a:pt x="502" y="101"/>
                      <a:pt x="503" y="103"/>
                      <a:pt x="505" y="104"/>
                    </a:cubicBezTo>
                    <a:cubicBezTo>
                      <a:pt x="511" y="108"/>
                      <a:pt x="518" y="112"/>
                      <a:pt x="524" y="117"/>
                    </a:cubicBezTo>
                    <a:cubicBezTo>
                      <a:pt x="535" y="124"/>
                      <a:pt x="546" y="131"/>
                      <a:pt x="556" y="138"/>
                    </a:cubicBezTo>
                    <a:cubicBezTo>
                      <a:pt x="560" y="141"/>
                      <a:pt x="564" y="144"/>
                      <a:pt x="568" y="146"/>
                    </a:cubicBezTo>
                    <a:cubicBezTo>
                      <a:pt x="568" y="146"/>
                      <a:pt x="568" y="146"/>
                      <a:pt x="568" y="146"/>
                    </a:cubicBezTo>
                    <a:cubicBezTo>
                      <a:pt x="544" y="116"/>
                      <a:pt x="520" y="87"/>
                      <a:pt x="496" y="57"/>
                    </a:cubicBezTo>
                    <a:close/>
                    <a:moveTo>
                      <a:pt x="74" y="145"/>
                    </a:moveTo>
                    <a:cubicBezTo>
                      <a:pt x="74" y="145"/>
                      <a:pt x="75" y="145"/>
                      <a:pt x="75" y="146"/>
                    </a:cubicBezTo>
                    <a:cubicBezTo>
                      <a:pt x="75" y="145"/>
                      <a:pt x="76" y="145"/>
                      <a:pt x="76" y="145"/>
                    </a:cubicBezTo>
                    <a:cubicBezTo>
                      <a:pt x="90" y="136"/>
                      <a:pt x="103" y="127"/>
                      <a:pt x="116" y="118"/>
                    </a:cubicBezTo>
                    <a:cubicBezTo>
                      <a:pt x="123" y="113"/>
                      <a:pt x="130" y="108"/>
                      <a:pt x="138" y="104"/>
                    </a:cubicBezTo>
                    <a:cubicBezTo>
                      <a:pt x="139" y="103"/>
                      <a:pt x="140" y="101"/>
                      <a:pt x="141" y="99"/>
                    </a:cubicBezTo>
                    <a:cubicBezTo>
                      <a:pt x="142" y="86"/>
                      <a:pt x="144" y="73"/>
                      <a:pt x="146" y="60"/>
                    </a:cubicBezTo>
                    <a:cubicBezTo>
                      <a:pt x="146" y="59"/>
                      <a:pt x="146" y="59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22" y="87"/>
                      <a:pt x="98" y="116"/>
                      <a:pt x="74" y="145"/>
                    </a:cubicBezTo>
                    <a:close/>
                    <a:moveTo>
                      <a:pt x="500" y="93"/>
                    </a:moveTo>
                    <a:cubicBezTo>
                      <a:pt x="498" y="82"/>
                      <a:pt x="496" y="70"/>
                      <a:pt x="495" y="59"/>
                    </a:cubicBezTo>
                    <a:cubicBezTo>
                      <a:pt x="494" y="55"/>
                      <a:pt x="494" y="55"/>
                      <a:pt x="490" y="55"/>
                    </a:cubicBezTo>
                    <a:cubicBezTo>
                      <a:pt x="483" y="56"/>
                      <a:pt x="476" y="56"/>
                      <a:pt x="468" y="56"/>
                    </a:cubicBezTo>
                    <a:cubicBezTo>
                      <a:pt x="468" y="56"/>
                      <a:pt x="468" y="56"/>
                      <a:pt x="468" y="56"/>
                    </a:cubicBezTo>
                    <a:cubicBezTo>
                      <a:pt x="461" y="57"/>
                      <a:pt x="454" y="57"/>
                      <a:pt x="447" y="57"/>
                    </a:cubicBezTo>
                    <a:cubicBezTo>
                      <a:pt x="444" y="57"/>
                      <a:pt x="440" y="57"/>
                      <a:pt x="437" y="58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57" y="72"/>
                      <a:pt x="478" y="86"/>
                      <a:pt x="499" y="100"/>
                    </a:cubicBezTo>
                    <a:cubicBezTo>
                      <a:pt x="499" y="100"/>
                      <a:pt x="499" y="100"/>
                      <a:pt x="500" y="100"/>
                    </a:cubicBezTo>
                    <a:cubicBezTo>
                      <a:pt x="500" y="100"/>
                      <a:pt x="500" y="100"/>
                      <a:pt x="501" y="100"/>
                    </a:cubicBezTo>
                    <a:cubicBezTo>
                      <a:pt x="500" y="98"/>
                      <a:pt x="500" y="95"/>
                      <a:pt x="500" y="93"/>
                    </a:cubicBezTo>
                    <a:close/>
                    <a:moveTo>
                      <a:pt x="191" y="57"/>
                    </a:moveTo>
                    <a:cubicBezTo>
                      <a:pt x="184" y="57"/>
                      <a:pt x="178" y="56"/>
                      <a:pt x="171" y="56"/>
                    </a:cubicBezTo>
                    <a:cubicBezTo>
                      <a:pt x="171" y="56"/>
                      <a:pt x="171" y="56"/>
                      <a:pt x="171" y="56"/>
                    </a:cubicBezTo>
                    <a:cubicBezTo>
                      <a:pt x="164" y="56"/>
                      <a:pt x="158" y="55"/>
                      <a:pt x="151" y="55"/>
                    </a:cubicBezTo>
                    <a:cubicBezTo>
                      <a:pt x="148" y="55"/>
                      <a:pt x="148" y="56"/>
                      <a:pt x="148" y="58"/>
                    </a:cubicBezTo>
                    <a:cubicBezTo>
                      <a:pt x="146" y="72"/>
                      <a:pt x="144" y="85"/>
                      <a:pt x="142" y="98"/>
                    </a:cubicBezTo>
                    <a:cubicBezTo>
                      <a:pt x="142" y="99"/>
                      <a:pt x="142" y="99"/>
                      <a:pt x="142" y="100"/>
                    </a:cubicBezTo>
                    <a:cubicBezTo>
                      <a:pt x="143" y="100"/>
                      <a:pt x="144" y="99"/>
                      <a:pt x="145" y="99"/>
                    </a:cubicBezTo>
                    <a:cubicBezTo>
                      <a:pt x="156" y="92"/>
                      <a:pt x="167" y="84"/>
                      <a:pt x="178" y="77"/>
                    </a:cubicBezTo>
                    <a:cubicBezTo>
                      <a:pt x="187" y="71"/>
                      <a:pt x="195" y="65"/>
                      <a:pt x="204" y="59"/>
                    </a:cubicBezTo>
                    <a:cubicBezTo>
                      <a:pt x="205" y="59"/>
                      <a:pt x="205" y="58"/>
                      <a:pt x="206" y="58"/>
                    </a:cubicBezTo>
                    <a:cubicBezTo>
                      <a:pt x="206" y="58"/>
                      <a:pt x="206" y="58"/>
                      <a:pt x="206" y="57"/>
                    </a:cubicBezTo>
                    <a:cubicBezTo>
                      <a:pt x="201" y="57"/>
                      <a:pt x="196" y="57"/>
                      <a:pt x="191" y="57"/>
                    </a:cubicBezTo>
                    <a:close/>
                    <a:moveTo>
                      <a:pt x="511" y="553"/>
                    </a:moveTo>
                    <a:cubicBezTo>
                      <a:pt x="511" y="553"/>
                      <a:pt x="511" y="553"/>
                      <a:pt x="511" y="553"/>
                    </a:cubicBezTo>
                    <a:cubicBezTo>
                      <a:pt x="510" y="553"/>
                      <a:pt x="509" y="553"/>
                      <a:pt x="509" y="553"/>
                    </a:cubicBezTo>
                    <a:cubicBezTo>
                      <a:pt x="498" y="555"/>
                      <a:pt x="488" y="558"/>
                      <a:pt x="478" y="560"/>
                    </a:cubicBezTo>
                    <a:cubicBezTo>
                      <a:pt x="476" y="561"/>
                      <a:pt x="473" y="562"/>
                      <a:pt x="471" y="563"/>
                    </a:cubicBezTo>
                    <a:cubicBezTo>
                      <a:pt x="470" y="563"/>
                      <a:pt x="469" y="565"/>
                      <a:pt x="468" y="566"/>
                    </a:cubicBezTo>
                    <a:cubicBezTo>
                      <a:pt x="464" y="573"/>
                      <a:pt x="460" y="580"/>
                      <a:pt x="456" y="588"/>
                    </a:cubicBezTo>
                    <a:cubicBezTo>
                      <a:pt x="447" y="603"/>
                      <a:pt x="438" y="618"/>
                      <a:pt x="429" y="633"/>
                    </a:cubicBezTo>
                    <a:cubicBezTo>
                      <a:pt x="429" y="633"/>
                      <a:pt x="429" y="634"/>
                      <a:pt x="429" y="634"/>
                    </a:cubicBezTo>
                    <a:cubicBezTo>
                      <a:pt x="456" y="607"/>
                      <a:pt x="484" y="581"/>
                      <a:pt x="511" y="553"/>
                    </a:cubicBezTo>
                    <a:close/>
                    <a:moveTo>
                      <a:pt x="206" y="621"/>
                    </a:moveTo>
                    <a:cubicBezTo>
                      <a:pt x="198" y="607"/>
                      <a:pt x="190" y="593"/>
                      <a:pt x="182" y="579"/>
                    </a:cubicBezTo>
                    <a:cubicBezTo>
                      <a:pt x="179" y="575"/>
                      <a:pt x="176" y="570"/>
                      <a:pt x="174" y="565"/>
                    </a:cubicBezTo>
                    <a:cubicBezTo>
                      <a:pt x="173" y="564"/>
                      <a:pt x="172" y="563"/>
                      <a:pt x="170" y="562"/>
                    </a:cubicBezTo>
                    <a:cubicBezTo>
                      <a:pt x="168" y="561"/>
                      <a:pt x="166" y="561"/>
                      <a:pt x="164" y="560"/>
                    </a:cubicBezTo>
                    <a:cubicBezTo>
                      <a:pt x="153" y="557"/>
                      <a:pt x="143" y="555"/>
                      <a:pt x="132" y="552"/>
                    </a:cubicBezTo>
                    <a:cubicBezTo>
                      <a:pt x="131" y="552"/>
                      <a:pt x="131" y="552"/>
                      <a:pt x="130" y="553"/>
                    </a:cubicBezTo>
                    <a:cubicBezTo>
                      <a:pt x="158" y="580"/>
                      <a:pt x="185" y="607"/>
                      <a:pt x="213" y="634"/>
                    </a:cubicBezTo>
                    <a:cubicBezTo>
                      <a:pt x="213" y="634"/>
                      <a:pt x="213" y="634"/>
                      <a:pt x="213" y="634"/>
                    </a:cubicBezTo>
                    <a:cubicBezTo>
                      <a:pt x="211" y="629"/>
                      <a:pt x="208" y="625"/>
                      <a:pt x="206" y="621"/>
                    </a:cubicBezTo>
                    <a:close/>
                    <a:moveTo>
                      <a:pt x="389" y="635"/>
                    </a:moveTo>
                    <a:cubicBezTo>
                      <a:pt x="374" y="633"/>
                      <a:pt x="358" y="630"/>
                      <a:pt x="343" y="628"/>
                    </a:cubicBezTo>
                    <a:cubicBezTo>
                      <a:pt x="337" y="627"/>
                      <a:pt x="331" y="627"/>
                      <a:pt x="325" y="626"/>
                    </a:cubicBezTo>
                    <a:cubicBezTo>
                      <a:pt x="322" y="625"/>
                      <a:pt x="320" y="625"/>
                      <a:pt x="317" y="626"/>
                    </a:cubicBezTo>
                    <a:cubicBezTo>
                      <a:pt x="302" y="628"/>
                      <a:pt x="287" y="630"/>
                      <a:pt x="271" y="632"/>
                    </a:cubicBezTo>
                    <a:cubicBezTo>
                      <a:pt x="259" y="634"/>
                      <a:pt x="247" y="636"/>
                      <a:pt x="234" y="638"/>
                    </a:cubicBezTo>
                    <a:cubicBezTo>
                      <a:pt x="232" y="638"/>
                      <a:pt x="231" y="638"/>
                      <a:pt x="229" y="639"/>
                    </a:cubicBezTo>
                    <a:cubicBezTo>
                      <a:pt x="290" y="639"/>
                      <a:pt x="352" y="639"/>
                      <a:pt x="414" y="639"/>
                    </a:cubicBezTo>
                    <a:cubicBezTo>
                      <a:pt x="414" y="639"/>
                      <a:pt x="414" y="639"/>
                      <a:pt x="414" y="638"/>
                    </a:cubicBezTo>
                    <a:cubicBezTo>
                      <a:pt x="405" y="637"/>
                      <a:pt x="397" y="636"/>
                      <a:pt x="389" y="635"/>
                    </a:cubicBezTo>
                    <a:close/>
                    <a:moveTo>
                      <a:pt x="93" y="284"/>
                    </a:moveTo>
                    <a:cubicBezTo>
                      <a:pt x="101" y="271"/>
                      <a:pt x="109" y="258"/>
                      <a:pt x="117" y="245"/>
                    </a:cubicBezTo>
                    <a:cubicBezTo>
                      <a:pt x="123" y="236"/>
                      <a:pt x="128" y="228"/>
                      <a:pt x="133" y="219"/>
                    </a:cubicBezTo>
                    <a:cubicBezTo>
                      <a:pt x="134" y="218"/>
                      <a:pt x="135" y="217"/>
                      <a:pt x="134" y="216"/>
                    </a:cubicBezTo>
                    <a:cubicBezTo>
                      <a:pt x="132" y="209"/>
                      <a:pt x="130" y="203"/>
                      <a:pt x="128" y="196"/>
                    </a:cubicBezTo>
                    <a:cubicBezTo>
                      <a:pt x="128" y="196"/>
                      <a:pt x="128" y="195"/>
                      <a:pt x="127" y="195"/>
                    </a:cubicBezTo>
                    <a:cubicBezTo>
                      <a:pt x="126" y="197"/>
                      <a:pt x="125" y="198"/>
                      <a:pt x="125" y="200"/>
                    </a:cubicBezTo>
                    <a:cubicBezTo>
                      <a:pt x="120" y="207"/>
                      <a:pt x="116" y="215"/>
                      <a:pt x="112" y="223"/>
                    </a:cubicBezTo>
                    <a:cubicBezTo>
                      <a:pt x="106" y="233"/>
                      <a:pt x="101" y="242"/>
                      <a:pt x="96" y="252"/>
                    </a:cubicBezTo>
                    <a:cubicBezTo>
                      <a:pt x="93" y="256"/>
                      <a:pt x="91" y="260"/>
                      <a:pt x="89" y="264"/>
                    </a:cubicBezTo>
                    <a:cubicBezTo>
                      <a:pt x="88" y="266"/>
                      <a:pt x="88" y="267"/>
                      <a:pt x="88" y="269"/>
                    </a:cubicBezTo>
                    <a:cubicBezTo>
                      <a:pt x="89" y="274"/>
                      <a:pt x="90" y="279"/>
                      <a:pt x="91" y="284"/>
                    </a:cubicBezTo>
                    <a:cubicBezTo>
                      <a:pt x="91" y="285"/>
                      <a:pt x="91" y="286"/>
                      <a:pt x="91" y="287"/>
                    </a:cubicBezTo>
                    <a:cubicBezTo>
                      <a:pt x="92" y="286"/>
                      <a:pt x="93" y="285"/>
                      <a:pt x="93" y="284"/>
                    </a:cubicBezTo>
                    <a:close/>
                    <a:moveTo>
                      <a:pt x="514" y="198"/>
                    </a:moveTo>
                    <a:cubicBezTo>
                      <a:pt x="512" y="203"/>
                      <a:pt x="510" y="209"/>
                      <a:pt x="508" y="214"/>
                    </a:cubicBezTo>
                    <a:cubicBezTo>
                      <a:pt x="508" y="216"/>
                      <a:pt x="508" y="218"/>
                      <a:pt x="509" y="219"/>
                    </a:cubicBezTo>
                    <a:cubicBezTo>
                      <a:pt x="516" y="230"/>
                      <a:pt x="523" y="242"/>
                      <a:pt x="530" y="253"/>
                    </a:cubicBezTo>
                    <a:cubicBezTo>
                      <a:pt x="536" y="263"/>
                      <a:pt x="542" y="272"/>
                      <a:pt x="548" y="282"/>
                    </a:cubicBezTo>
                    <a:cubicBezTo>
                      <a:pt x="549" y="284"/>
                      <a:pt x="550" y="285"/>
                      <a:pt x="551" y="287"/>
                    </a:cubicBezTo>
                    <a:cubicBezTo>
                      <a:pt x="551" y="285"/>
                      <a:pt x="552" y="283"/>
                      <a:pt x="552" y="282"/>
                    </a:cubicBezTo>
                    <a:cubicBezTo>
                      <a:pt x="553" y="277"/>
                      <a:pt x="553" y="273"/>
                      <a:pt x="554" y="268"/>
                    </a:cubicBezTo>
                    <a:cubicBezTo>
                      <a:pt x="554" y="267"/>
                      <a:pt x="554" y="265"/>
                      <a:pt x="553" y="264"/>
                    </a:cubicBezTo>
                    <a:cubicBezTo>
                      <a:pt x="550" y="258"/>
                      <a:pt x="547" y="252"/>
                      <a:pt x="543" y="246"/>
                    </a:cubicBezTo>
                    <a:cubicBezTo>
                      <a:pt x="540" y="240"/>
                      <a:pt x="537" y="234"/>
                      <a:pt x="533" y="228"/>
                    </a:cubicBezTo>
                    <a:cubicBezTo>
                      <a:pt x="527" y="217"/>
                      <a:pt x="522" y="207"/>
                      <a:pt x="516" y="196"/>
                    </a:cubicBezTo>
                    <a:cubicBezTo>
                      <a:pt x="516" y="196"/>
                      <a:pt x="515" y="196"/>
                      <a:pt x="515" y="195"/>
                    </a:cubicBezTo>
                    <a:cubicBezTo>
                      <a:pt x="514" y="196"/>
                      <a:pt x="514" y="197"/>
                      <a:pt x="514" y="198"/>
                    </a:cubicBezTo>
                    <a:close/>
                    <a:moveTo>
                      <a:pt x="373" y="312"/>
                    </a:moveTo>
                    <a:cubicBezTo>
                      <a:pt x="383" y="298"/>
                      <a:pt x="393" y="284"/>
                      <a:pt x="402" y="270"/>
                    </a:cubicBezTo>
                    <a:cubicBezTo>
                      <a:pt x="400" y="269"/>
                      <a:pt x="348" y="269"/>
                      <a:pt x="345" y="270"/>
                    </a:cubicBezTo>
                    <a:cubicBezTo>
                      <a:pt x="354" y="284"/>
                      <a:pt x="364" y="298"/>
                      <a:pt x="373" y="312"/>
                    </a:cubicBezTo>
                    <a:close/>
                    <a:moveTo>
                      <a:pt x="297" y="270"/>
                    </a:moveTo>
                    <a:cubicBezTo>
                      <a:pt x="296" y="269"/>
                      <a:pt x="295" y="269"/>
                      <a:pt x="294" y="269"/>
                    </a:cubicBezTo>
                    <a:cubicBezTo>
                      <a:pt x="283" y="269"/>
                      <a:pt x="272" y="269"/>
                      <a:pt x="261" y="269"/>
                    </a:cubicBezTo>
                    <a:cubicBezTo>
                      <a:pt x="255" y="269"/>
                      <a:pt x="249" y="269"/>
                      <a:pt x="243" y="269"/>
                    </a:cubicBezTo>
                    <a:cubicBezTo>
                      <a:pt x="243" y="269"/>
                      <a:pt x="242" y="270"/>
                      <a:pt x="240" y="270"/>
                    </a:cubicBezTo>
                    <a:cubicBezTo>
                      <a:pt x="243" y="275"/>
                      <a:pt x="246" y="279"/>
                      <a:pt x="250" y="284"/>
                    </a:cubicBezTo>
                    <a:cubicBezTo>
                      <a:pt x="253" y="288"/>
                      <a:pt x="256" y="293"/>
                      <a:pt x="259" y="297"/>
                    </a:cubicBezTo>
                    <a:cubicBezTo>
                      <a:pt x="262" y="302"/>
                      <a:pt x="265" y="306"/>
                      <a:pt x="269" y="312"/>
                    </a:cubicBezTo>
                    <a:cubicBezTo>
                      <a:pt x="279" y="298"/>
                      <a:pt x="288" y="284"/>
                      <a:pt x="297" y="270"/>
                    </a:cubicBezTo>
                    <a:close/>
                    <a:moveTo>
                      <a:pt x="64" y="301"/>
                    </a:moveTo>
                    <a:cubicBezTo>
                      <a:pt x="52" y="306"/>
                      <a:pt x="40" y="312"/>
                      <a:pt x="28" y="317"/>
                    </a:cubicBezTo>
                    <a:cubicBezTo>
                      <a:pt x="26" y="318"/>
                      <a:pt x="26" y="319"/>
                      <a:pt x="26" y="321"/>
                    </a:cubicBezTo>
                    <a:cubicBezTo>
                      <a:pt x="26" y="335"/>
                      <a:pt x="26" y="350"/>
                      <a:pt x="26" y="365"/>
                    </a:cubicBezTo>
                    <a:cubicBezTo>
                      <a:pt x="26" y="367"/>
                      <a:pt x="27" y="369"/>
                      <a:pt x="28" y="371"/>
                    </a:cubicBezTo>
                    <a:cubicBezTo>
                      <a:pt x="33" y="363"/>
                      <a:pt x="37" y="355"/>
                      <a:pt x="42" y="348"/>
                    </a:cubicBezTo>
                    <a:cubicBezTo>
                      <a:pt x="46" y="340"/>
                      <a:pt x="50" y="332"/>
                      <a:pt x="55" y="324"/>
                    </a:cubicBezTo>
                    <a:cubicBezTo>
                      <a:pt x="59" y="316"/>
                      <a:pt x="63" y="309"/>
                      <a:pt x="67" y="301"/>
                    </a:cubicBezTo>
                    <a:cubicBezTo>
                      <a:pt x="67" y="301"/>
                      <a:pt x="67" y="300"/>
                      <a:pt x="67" y="300"/>
                    </a:cubicBezTo>
                    <a:cubicBezTo>
                      <a:pt x="66" y="301"/>
                      <a:pt x="65" y="301"/>
                      <a:pt x="64" y="301"/>
                    </a:cubicBezTo>
                    <a:close/>
                    <a:moveTo>
                      <a:pt x="614" y="371"/>
                    </a:moveTo>
                    <a:cubicBezTo>
                      <a:pt x="615" y="369"/>
                      <a:pt x="616" y="368"/>
                      <a:pt x="616" y="366"/>
                    </a:cubicBezTo>
                    <a:cubicBezTo>
                      <a:pt x="616" y="365"/>
                      <a:pt x="616" y="365"/>
                      <a:pt x="616" y="364"/>
                    </a:cubicBezTo>
                    <a:cubicBezTo>
                      <a:pt x="616" y="350"/>
                      <a:pt x="616" y="336"/>
                      <a:pt x="616" y="322"/>
                    </a:cubicBezTo>
                    <a:cubicBezTo>
                      <a:pt x="616" y="319"/>
                      <a:pt x="615" y="317"/>
                      <a:pt x="613" y="316"/>
                    </a:cubicBezTo>
                    <a:cubicBezTo>
                      <a:pt x="606" y="313"/>
                      <a:pt x="599" y="310"/>
                      <a:pt x="591" y="307"/>
                    </a:cubicBezTo>
                    <a:cubicBezTo>
                      <a:pt x="586" y="305"/>
                      <a:pt x="581" y="303"/>
                      <a:pt x="576" y="301"/>
                    </a:cubicBezTo>
                    <a:cubicBezTo>
                      <a:pt x="576" y="300"/>
                      <a:pt x="575" y="300"/>
                      <a:pt x="575" y="300"/>
                    </a:cubicBezTo>
                    <a:cubicBezTo>
                      <a:pt x="575" y="302"/>
                      <a:pt x="612" y="369"/>
                      <a:pt x="614" y="371"/>
                    </a:cubicBezTo>
                    <a:close/>
                    <a:moveTo>
                      <a:pt x="202" y="209"/>
                    </a:moveTo>
                    <a:cubicBezTo>
                      <a:pt x="202" y="208"/>
                      <a:pt x="201" y="207"/>
                      <a:pt x="201" y="206"/>
                    </a:cubicBezTo>
                    <a:cubicBezTo>
                      <a:pt x="195" y="196"/>
                      <a:pt x="189" y="186"/>
                      <a:pt x="183" y="176"/>
                    </a:cubicBezTo>
                    <a:cubicBezTo>
                      <a:pt x="181" y="172"/>
                      <a:pt x="178" y="168"/>
                      <a:pt x="176" y="165"/>
                    </a:cubicBezTo>
                    <a:cubicBezTo>
                      <a:pt x="176" y="164"/>
                      <a:pt x="175" y="163"/>
                      <a:pt x="174" y="162"/>
                    </a:cubicBezTo>
                    <a:cubicBezTo>
                      <a:pt x="171" y="164"/>
                      <a:pt x="167" y="166"/>
                      <a:pt x="165" y="169"/>
                    </a:cubicBezTo>
                    <a:cubicBezTo>
                      <a:pt x="161" y="177"/>
                      <a:pt x="156" y="185"/>
                      <a:pt x="151" y="193"/>
                    </a:cubicBezTo>
                    <a:cubicBezTo>
                      <a:pt x="150" y="194"/>
                      <a:pt x="149" y="195"/>
                      <a:pt x="149" y="197"/>
                    </a:cubicBezTo>
                    <a:cubicBezTo>
                      <a:pt x="151" y="198"/>
                      <a:pt x="198" y="209"/>
                      <a:pt x="202" y="209"/>
                    </a:cubicBezTo>
                    <a:close/>
                    <a:moveTo>
                      <a:pt x="494" y="197"/>
                    </a:moveTo>
                    <a:cubicBezTo>
                      <a:pt x="493" y="196"/>
                      <a:pt x="493" y="195"/>
                      <a:pt x="492" y="194"/>
                    </a:cubicBezTo>
                    <a:cubicBezTo>
                      <a:pt x="489" y="188"/>
                      <a:pt x="485" y="183"/>
                      <a:pt x="481" y="177"/>
                    </a:cubicBezTo>
                    <a:cubicBezTo>
                      <a:pt x="480" y="175"/>
                      <a:pt x="479" y="173"/>
                      <a:pt x="478" y="171"/>
                    </a:cubicBezTo>
                    <a:cubicBezTo>
                      <a:pt x="476" y="167"/>
                      <a:pt x="472" y="165"/>
                      <a:pt x="468" y="162"/>
                    </a:cubicBezTo>
                    <a:cubicBezTo>
                      <a:pt x="467" y="163"/>
                      <a:pt x="467" y="164"/>
                      <a:pt x="466" y="165"/>
                    </a:cubicBezTo>
                    <a:cubicBezTo>
                      <a:pt x="458" y="179"/>
                      <a:pt x="449" y="193"/>
                      <a:pt x="441" y="207"/>
                    </a:cubicBezTo>
                    <a:cubicBezTo>
                      <a:pt x="441" y="207"/>
                      <a:pt x="440" y="208"/>
                      <a:pt x="440" y="209"/>
                    </a:cubicBezTo>
                    <a:cubicBezTo>
                      <a:pt x="458" y="205"/>
                      <a:pt x="476" y="201"/>
                      <a:pt x="494" y="197"/>
                    </a:cubicBezTo>
                    <a:close/>
                    <a:moveTo>
                      <a:pt x="410" y="46"/>
                    </a:moveTo>
                    <a:cubicBezTo>
                      <a:pt x="382" y="46"/>
                      <a:pt x="354" y="46"/>
                      <a:pt x="326" y="46"/>
                    </a:cubicBezTo>
                    <a:cubicBezTo>
                      <a:pt x="322" y="46"/>
                      <a:pt x="322" y="46"/>
                      <a:pt x="322" y="50"/>
                    </a:cubicBezTo>
                    <a:cubicBezTo>
                      <a:pt x="322" y="52"/>
                      <a:pt x="322" y="55"/>
                      <a:pt x="322" y="58"/>
                    </a:cubicBezTo>
                    <a:cubicBezTo>
                      <a:pt x="322" y="61"/>
                      <a:pt x="322" y="61"/>
                      <a:pt x="325" y="61"/>
                    </a:cubicBezTo>
                    <a:cubicBezTo>
                      <a:pt x="327" y="61"/>
                      <a:pt x="329" y="61"/>
                      <a:pt x="331" y="61"/>
                    </a:cubicBezTo>
                    <a:cubicBezTo>
                      <a:pt x="340" y="60"/>
                      <a:pt x="348" y="60"/>
                      <a:pt x="356" y="59"/>
                    </a:cubicBezTo>
                    <a:cubicBezTo>
                      <a:pt x="365" y="59"/>
                      <a:pt x="374" y="59"/>
                      <a:pt x="383" y="58"/>
                    </a:cubicBezTo>
                    <a:cubicBezTo>
                      <a:pt x="388" y="58"/>
                      <a:pt x="394" y="58"/>
                      <a:pt x="399" y="58"/>
                    </a:cubicBezTo>
                    <a:cubicBezTo>
                      <a:pt x="400" y="58"/>
                      <a:pt x="401" y="58"/>
                      <a:pt x="401" y="57"/>
                    </a:cubicBezTo>
                    <a:cubicBezTo>
                      <a:pt x="405" y="54"/>
                      <a:pt x="409" y="50"/>
                      <a:pt x="413" y="47"/>
                    </a:cubicBezTo>
                    <a:cubicBezTo>
                      <a:pt x="413" y="47"/>
                      <a:pt x="413" y="46"/>
                      <a:pt x="413" y="46"/>
                    </a:cubicBezTo>
                    <a:cubicBezTo>
                      <a:pt x="412" y="46"/>
                      <a:pt x="411" y="46"/>
                      <a:pt x="410" y="46"/>
                    </a:cubicBezTo>
                    <a:close/>
                    <a:moveTo>
                      <a:pt x="234" y="51"/>
                    </a:moveTo>
                    <a:cubicBezTo>
                      <a:pt x="236" y="53"/>
                      <a:pt x="238" y="55"/>
                      <a:pt x="240" y="57"/>
                    </a:cubicBezTo>
                    <a:cubicBezTo>
                      <a:pt x="241" y="57"/>
                      <a:pt x="242" y="58"/>
                      <a:pt x="243" y="58"/>
                    </a:cubicBezTo>
                    <a:cubicBezTo>
                      <a:pt x="248" y="58"/>
                      <a:pt x="253" y="58"/>
                      <a:pt x="259" y="58"/>
                    </a:cubicBezTo>
                    <a:cubicBezTo>
                      <a:pt x="266" y="59"/>
                      <a:pt x="273" y="59"/>
                      <a:pt x="280" y="59"/>
                    </a:cubicBezTo>
                    <a:cubicBezTo>
                      <a:pt x="280" y="59"/>
                      <a:pt x="281" y="59"/>
                      <a:pt x="281" y="59"/>
                    </a:cubicBezTo>
                    <a:cubicBezTo>
                      <a:pt x="288" y="60"/>
                      <a:pt x="295" y="60"/>
                      <a:pt x="301" y="60"/>
                    </a:cubicBezTo>
                    <a:cubicBezTo>
                      <a:pt x="307" y="60"/>
                      <a:pt x="312" y="61"/>
                      <a:pt x="318" y="61"/>
                    </a:cubicBezTo>
                    <a:cubicBezTo>
                      <a:pt x="320" y="61"/>
                      <a:pt x="320" y="61"/>
                      <a:pt x="320" y="59"/>
                    </a:cubicBezTo>
                    <a:cubicBezTo>
                      <a:pt x="320" y="55"/>
                      <a:pt x="320" y="52"/>
                      <a:pt x="320" y="48"/>
                    </a:cubicBezTo>
                    <a:cubicBezTo>
                      <a:pt x="320" y="46"/>
                      <a:pt x="320" y="46"/>
                      <a:pt x="318" y="46"/>
                    </a:cubicBezTo>
                    <a:cubicBezTo>
                      <a:pt x="317" y="46"/>
                      <a:pt x="317" y="46"/>
                      <a:pt x="316" y="46"/>
                    </a:cubicBezTo>
                    <a:cubicBezTo>
                      <a:pt x="288" y="46"/>
                      <a:pt x="260" y="46"/>
                      <a:pt x="232" y="46"/>
                    </a:cubicBezTo>
                    <a:cubicBezTo>
                      <a:pt x="231" y="46"/>
                      <a:pt x="230" y="46"/>
                      <a:pt x="229" y="46"/>
                    </a:cubicBezTo>
                    <a:cubicBezTo>
                      <a:pt x="231" y="48"/>
                      <a:pt x="232" y="49"/>
                      <a:pt x="234" y="51"/>
                    </a:cubicBezTo>
                    <a:close/>
                    <a:moveTo>
                      <a:pt x="365" y="91"/>
                    </a:moveTo>
                    <a:cubicBezTo>
                      <a:pt x="376" y="80"/>
                      <a:pt x="387" y="70"/>
                      <a:pt x="399" y="59"/>
                    </a:cubicBezTo>
                    <a:cubicBezTo>
                      <a:pt x="397" y="59"/>
                      <a:pt x="395" y="59"/>
                      <a:pt x="393" y="59"/>
                    </a:cubicBezTo>
                    <a:cubicBezTo>
                      <a:pt x="391" y="59"/>
                      <a:pt x="390" y="59"/>
                      <a:pt x="388" y="60"/>
                    </a:cubicBezTo>
                    <a:cubicBezTo>
                      <a:pt x="381" y="60"/>
                      <a:pt x="373" y="60"/>
                      <a:pt x="366" y="61"/>
                    </a:cubicBezTo>
                    <a:cubicBezTo>
                      <a:pt x="365" y="61"/>
                      <a:pt x="365" y="61"/>
                      <a:pt x="365" y="61"/>
                    </a:cubicBezTo>
                    <a:cubicBezTo>
                      <a:pt x="358" y="61"/>
                      <a:pt x="351" y="61"/>
                      <a:pt x="344" y="61"/>
                    </a:cubicBezTo>
                    <a:cubicBezTo>
                      <a:pt x="337" y="61"/>
                      <a:pt x="331" y="62"/>
                      <a:pt x="324" y="62"/>
                    </a:cubicBezTo>
                    <a:cubicBezTo>
                      <a:pt x="324" y="62"/>
                      <a:pt x="324" y="63"/>
                      <a:pt x="324" y="63"/>
                    </a:cubicBezTo>
                    <a:cubicBezTo>
                      <a:pt x="337" y="72"/>
                      <a:pt x="351" y="81"/>
                      <a:pt x="365" y="91"/>
                    </a:cubicBezTo>
                    <a:close/>
                    <a:moveTo>
                      <a:pt x="310" y="62"/>
                    </a:moveTo>
                    <a:cubicBezTo>
                      <a:pt x="304" y="61"/>
                      <a:pt x="297" y="61"/>
                      <a:pt x="290" y="61"/>
                    </a:cubicBezTo>
                    <a:cubicBezTo>
                      <a:pt x="282" y="61"/>
                      <a:pt x="273" y="60"/>
                      <a:pt x="265" y="60"/>
                    </a:cubicBezTo>
                    <a:cubicBezTo>
                      <a:pt x="259" y="60"/>
                      <a:pt x="254" y="59"/>
                      <a:pt x="248" y="59"/>
                    </a:cubicBezTo>
                    <a:cubicBezTo>
                      <a:pt x="247" y="59"/>
                      <a:pt x="245" y="59"/>
                      <a:pt x="244" y="59"/>
                    </a:cubicBezTo>
                    <a:cubicBezTo>
                      <a:pt x="244" y="61"/>
                      <a:pt x="246" y="62"/>
                      <a:pt x="247" y="63"/>
                    </a:cubicBezTo>
                    <a:cubicBezTo>
                      <a:pt x="249" y="65"/>
                      <a:pt x="252" y="68"/>
                      <a:pt x="255" y="70"/>
                    </a:cubicBezTo>
                    <a:cubicBezTo>
                      <a:pt x="262" y="76"/>
                      <a:pt x="269" y="83"/>
                      <a:pt x="276" y="89"/>
                    </a:cubicBezTo>
                    <a:cubicBezTo>
                      <a:pt x="277" y="90"/>
                      <a:pt x="277" y="91"/>
                      <a:pt x="279" y="89"/>
                    </a:cubicBezTo>
                    <a:cubicBezTo>
                      <a:pt x="288" y="84"/>
                      <a:pt x="296" y="78"/>
                      <a:pt x="305" y="72"/>
                    </a:cubicBezTo>
                    <a:cubicBezTo>
                      <a:pt x="309" y="69"/>
                      <a:pt x="312" y="67"/>
                      <a:pt x="316" y="64"/>
                    </a:cubicBezTo>
                    <a:cubicBezTo>
                      <a:pt x="317" y="64"/>
                      <a:pt x="317" y="63"/>
                      <a:pt x="318" y="63"/>
                    </a:cubicBezTo>
                    <a:cubicBezTo>
                      <a:pt x="318" y="63"/>
                      <a:pt x="318" y="63"/>
                      <a:pt x="318" y="62"/>
                    </a:cubicBezTo>
                    <a:cubicBezTo>
                      <a:pt x="315" y="62"/>
                      <a:pt x="313" y="62"/>
                      <a:pt x="310" y="62"/>
                    </a:cubicBezTo>
                    <a:close/>
                    <a:moveTo>
                      <a:pt x="333" y="5"/>
                    </a:moveTo>
                    <a:cubicBezTo>
                      <a:pt x="333" y="5"/>
                      <a:pt x="333" y="5"/>
                      <a:pt x="333" y="5"/>
                    </a:cubicBezTo>
                    <a:cubicBezTo>
                      <a:pt x="334" y="5"/>
                      <a:pt x="334" y="6"/>
                      <a:pt x="335" y="6"/>
                    </a:cubicBezTo>
                    <a:cubicBezTo>
                      <a:pt x="339" y="8"/>
                      <a:pt x="343" y="10"/>
                      <a:pt x="347" y="12"/>
                    </a:cubicBezTo>
                    <a:cubicBezTo>
                      <a:pt x="362" y="19"/>
                      <a:pt x="376" y="26"/>
                      <a:pt x="391" y="33"/>
                    </a:cubicBezTo>
                    <a:cubicBezTo>
                      <a:pt x="398" y="36"/>
                      <a:pt x="406" y="40"/>
                      <a:pt x="413" y="43"/>
                    </a:cubicBezTo>
                    <a:cubicBezTo>
                      <a:pt x="415" y="44"/>
                      <a:pt x="418" y="45"/>
                      <a:pt x="420" y="45"/>
                    </a:cubicBezTo>
                    <a:cubicBezTo>
                      <a:pt x="429" y="46"/>
                      <a:pt x="437" y="47"/>
                      <a:pt x="446" y="48"/>
                    </a:cubicBezTo>
                    <a:cubicBezTo>
                      <a:pt x="458" y="49"/>
                      <a:pt x="469" y="51"/>
                      <a:pt x="481" y="52"/>
                    </a:cubicBezTo>
                    <a:cubicBezTo>
                      <a:pt x="482" y="52"/>
                      <a:pt x="483" y="52"/>
                      <a:pt x="485" y="53"/>
                    </a:cubicBezTo>
                    <a:cubicBezTo>
                      <a:pt x="485" y="52"/>
                      <a:pt x="485" y="52"/>
                      <a:pt x="485" y="52"/>
                    </a:cubicBezTo>
                    <a:cubicBezTo>
                      <a:pt x="434" y="36"/>
                      <a:pt x="384" y="21"/>
                      <a:pt x="333" y="5"/>
                    </a:cubicBezTo>
                    <a:close/>
                    <a:moveTo>
                      <a:pt x="164" y="52"/>
                    </a:moveTo>
                    <a:cubicBezTo>
                      <a:pt x="177" y="50"/>
                      <a:pt x="190" y="49"/>
                      <a:pt x="202" y="47"/>
                    </a:cubicBezTo>
                    <a:cubicBezTo>
                      <a:pt x="210" y="46"/>
                      <a:pt x="217" y="45"/>
                      <a:pt x="225" y="44"/>
                    </a:cubicBezTo>
                    <a:cubicBezTo>
                      <a:pt x="226" y="44"/>
                      <a:pt x="227" y="44"/>
                      <a:pt x="229" y="43"/>
                    </a:cubicBezTo>
                    <a:cubicBezTo>
                      <a:pt x="236" y="40"/>
                      <a:pt x="243" y="37"/>
                      <a:pt x="250" y="33"/>
                    </a:cubicBezTo>
                    <a:cubicBezTo>
                      <a:pt x="265" y="26"/>
                      <a:pt x="280" y="19"/>
                      <a:pt x="296" y="12"/>
                    </a:cubicBezTo>
                    <a:cubicBezTo>
                      <a:pt x="300" y="10"/>
                      <a:pt x="304" y="8"/>
                      <a:pt x="308" y="6"/>
                    </a:cubicBezTo>
                    <a:cubicBezTo>
                      <a:pt x="308" y="6"/>
                      <a:pt x="309" y="5"/>
                      <a:pt x="309" y="5"/>
                    </a:cubicBezTo>
                    <a:cubicBezTo>
                      <a:pt x="306" y="6"/>
                      <a:pt x="304" y="6"/>
                      <a:pt x="302" y="7"/>
                    </a:cubicBezTo>
                    <a:cubicBezTo>
                      <a:pt x="281" y="13"/>
                      <a:pt x="260" y="20"/>
                      <a:pt x="240" y="26"/>
                    </a:cubicBezTo>
                    <a:cubicBezTo>
                      <a:pt x="223" y="32"/>
                      <a:pt x="207" y="37"/>
                      <a:pt x="190" y="42"/>
                    </a:cubicBezTo>
                    <a:cubicBezTo>
                      <a:pt x="180" y="45"/>
                      <a:pt x="170" y="48"/>
                      <a:pt x="161" y="51"/>
                    </a:cubicBezTo>
                    <a:cubicBezTo>
                      <a:pt x="160" y="51"/>
                      <a:pt x="159" y="52"/>
                      <a:pt x="158" y="52"/>
                    </a:cubicBezTo>
                    <a:cubicBezTo>
                      <a:pt x="158" y="52"/>
                      <a:pt x="158" y="52"/>
                      <a:pt x="158" y="53"/>
                    </a:cubicBezTo>
                    <a:cubicBezTo>
                      <a:pt x="160" y="52"/>
                      <a:pt x="162" y="52"/>
                      <a:pt x="164" y="52"/>
                    </a:cubicBezTo>
                    <a:close/>
                    <a:moveTo>
                      <a:pt x="607" y="381"/>
                    </a:moveTo>
                    <a:cubicBezTo>
                      <a:pt x="606" y="382"/>
                      <a:pt x="605" y="382"/>
                      <a:pt x="604" y="382"/>
                    </a:cubicBezTo>
                    <a:cubicBezTo>
                      <a:pt x="593" y="385"/>
                      <a:pt x="581" y="387"/>
                      <a:pt x="569" y="390"/>
                    </a:cubicBezTo>
                    <a:cubicBezTo>
                      <a:pt x="567" y="390"/>
                      <a:pt x="567" y="391"/>
                      <a:pt x="567" y="393"/>
                    </a:cubicBezTo>
                    <a:cubicBezTo>
                      <a:pt x="568" y="402"/>
                      <a:pt x="570" y="411"/>
                      <a:pt x="571" y="420"/>
                    </a:cubicBezTo>
                    <a:cubicBezTo>
                      <a:pt x="572" y="425"/>
                      <a:pt x="572" y="429"/>
                      <a:pt x="573" y="433"/>
                    </a:cubicBezTo>
                    <a:cubicBezTo>
                      <a:pt x="573" y="434"/>
                      <a:pt x="573" y="434"/>
                      <a:pt x="573" y="435"/>
                    </a:cubicBezTo>
                    <a:cubicBezTo>
                      <a:pt x="573" y="435"/>
                      <a:pt x="574" y="435"/>
                      <a:pt x="574" y="435"/>
                    </a:cubicBezTo>
                    <a:cubicBezTo>
                      <a:pt x="585" y="417"/>
                      <a:pt x="596" y="400"/>
                      <a:pt x="607" y="381"/>
                    </a:cubicBezTo>
                    <a:close/>
                    <a:moveTo>
                      <a:pt x="70" y="429"/>
                    </a:moveTo>
                    <a:cubicBezTo>
                      <a:pt x="72" y="417"/>
                      <a:pt x="73" y="405"/>
                      <a:pt x="75" y="393"/>
                    </a:cubicBezTo>
                    <a:cubicBezTo>
                      <a:pt x="76" y="391"/>
                      <a:pt x="75" y="390"/>
                      <a:pt x="73" y="390"/>
                    </a:cubicBezTo>
                    <a:cubicBezTo>
                      <a:pt x="64" y="388"/>
                      <a:pt x="55" y="386"/>
                      <a:pt x="46" y="384"/>
                    </a:cubicBezTo>
                    <a:cubicBezTo>
                      <a:pt x="44" y="383"/>
                      <a:pt x="41" y="383"/>
                      <a:pt x="38" y="382"/>
                    </a:cubicBezTo>
                    <a:cubicBezTo>
                      <a:pt x="38" y="382"/>
                      <a:pt x="37" y="382"/>
                      <a:pt x="36" y="382"/>
                    </a:cubicBezTo>
                    <a:cubicBezTo>
                      <a:pt x="36" y="383"/>
                      <a:pt x="36" y="383"/>
                      <a:pt x="36" y="384"/>
                    </a:cubicBezTo>
                    <a:cubicBezTo>
                      <a:pt x="44" y="396"/>
                      <a:pt x="51" y="408"/>
                      <a:pt x="59" y="419"/>
                    </a:cubicBezTo>
                    <a:cubicBezTo>
                      <a:pt x="61" y="424"/>
                      <a:pt x="64" y="428"/>
                      <a:pt x="67" y="433"/>
                    </a:cubicBezTo>
                    <a:cubicBezTo>
                      <a:pt x="67" y="434"/>
                      <a:pt x="68" y="434"/>
                      <a:pt x="68" y="435"/>
                    </a:cubicBezTo>
                    <a:cubicBezTo>
                      <a:pt x="69" y="435"/>
                      <a:pt x="69" y="435"/>
                      <a:pt x="69" y="435"/>
                    </a:cubicBezTo>
                    <a:cubicBezTo>
                      <a:pt x="69" y="433"/>
                      <a:pt x="70" y="431"/>
                      <a:pt x="70" y="429"/>
                    </a:cubicBezTo>
                    <a:close/>
                    <a:moveTo>
                      <a:pt x="318" y="624"/>
                    </a:moveTo>
                    <a:cubicBezTo>
                      <a:pt x="318" y="624"/>
                      <a:pt x="318" y="624"/>
                      <a:pt x="318" y="624"/>
                    </a:cubicBezTo>
                    <a:cubicBezTo>
                      <a:pt x="317" y="623"/>
                      <a:pt x="316" y="623"/>
                      <a:pt x="315" y="622"/>
                    </a:cubicBezTo>
                    <a:cubicBezTo>
                      <a:pt x="307" y="619"/>
                      <a:pt x="299" y="616"/>
                      <a:pt x="290" y="612"/>
                    </a:cubicBezTo>
                    <a:cubicBezTo>
                      <a:pt x="289" y="611"/>
                      <a:pt x="287" y="611"/>
                      <a:pt x="285" y="612"/>
                    </a:cubicBezTo>
                    <a:cubicBezTo>
                      <a:pt x="272" y="618"/>
                      <a:pt x="259" y="623"/>
                      <a:pt x="246" y="628"/>
                    </a:cubicBezTo>
                    <a:cubicBezTo>
                      <a:pt x="239" y="631"/>
                      <a:pt x="233" y="634"/>
                      <a:pt x="227" y="636"/>
                    </a:cubicBezTo>
                    <a:cubicBezTo>
                      <a:pt x="226" y="636"/>
                      <a:pt x="225" y="637"/>
                      <a:pt x="225" y="637"/>
                    </a:cubicBezTo>
                    <a:cubicBezTo>
                      <a:pt x="225" y="637"/>
                      <a:pt x="225" y="638"/>
                      <a:pt x="225" y="638"/>
                    </a:cubicBezTo>
                    <a:cubicBezTo>
                      <a:pt x="256" y="633"/>
                      <a:pt x="287" y="629"/>
                      <a:pt x="318" y="624"/>
                    </a:cubicBezTo>
                    <a:close/>
                    <a:moveTo>
                      <a:pt x="418" y="638"/>
                    </a:moveTo>
                    <a:cubicBezTo>
                      <a:pt x="418" y="638"/>
                      <a:pt x="418" y="637"/>
                      <a:pt x="418" y="637"/>
                    </a:cubicBezTo>
                    <a:cubicBezTo>
                      <a:pt x="417" y="637"/>
                      <a:pt x="416" y="636"/>
                      <a:pt x="415" y="636"/>
                    </a:cubicBezTo>
                    <a:cubicBezTo>
                      <a:pt x="403" y="631"/>
                      <a:pt x="391" y="626"/>
                      <a:pt x="379" y="621"/>
                    </a:cubicBezTo>
                    <a:cubicBezTo>
                      <a:pt x="372" y="618"/>
                      <a:pt x="364" y="615"/>
                      <a:pt x="357" y="612"/>
                    </a:cubicBezTo>
                    <a:cubicBezTo>
                      <a:pt x="355" y="611"/>
                      <a:pt x="354" y="611"/>
                      <a:pt x="352" y="612"/>
                    </a:cubicBezTo>
                    <a:cubicBezTo>
                      <a:pt x="343" y="616"/>
                      <a:pt x="334" y="620"/>
                      <a:pt x="325" y="623"/>
                    </a:cubicBezTo>
                    <a:cubicBezTo>
                      <a:pt x="325" y="623"/>
                      <a:pt x="325" y="624"/>
                      <a:pt x="325" y="624"/>
                    </a:cubicBezTo>
                    <a:cubicBezTo>
                      <a:pt x="325" y="624"/>
                      <a:pt x="325" y="624"/>
                      <a:pt x="325" y="624"/>
                    </a:cubicBezTo>
                    <a:cubicBezTo>
                      <a:pt x="356" y="629"/>
                      <a:pt x="387" y="633"/>
                      <a:pt x="418" y="638"/>
                    </a:cubicBezTo>
                    <a:close/>
                    <a:moveTo>
                      <a:pt x="512" y="182"/>
                    </a:moveTo>
                    <a:cubicBezTo>
                      <a:pt x="511" y="174"/>
                      <a:pt x="510" y="166"/>
                      <a:pt x="509" y="158"/>
                    </a:cubicBezTo>
                    <a:cubicBezTo>
                      <a:pt x="508" y="155"/>
                      <a:pt x="508" y="155"/>
                      <a:pt x="505" y="155"/>
                    </a:cubicBezTo>
                    <a:cubicBezTo>
                      <a:pt x="503" y="155"/>
                      <a:pt x="501" y="155"/>
                      <a:pt x="498" y="156"/>
                    </a:cubicBezTo>
                    <a:cubicBezTo>
                      <a:pt x="492" y="156"/>
                      <a:pt x="486" y="157"/>
                      <a:pt x="479" y="157"/>
                    </a:cubicBezTo>
                    <a:cubicBezTo>
                      <a:pt x="478" y="157"/>
                      <a:pt x="476" y="157"/>
                      <a:pt x="474" y="157"/>
                    </a:cubicBezTo>
                    <a:cubicBezTo>
                      <a:pt x="472" y="157"/>
                      <a:pt x="471" y="158"/>
                      <a:pt x="472" y="160"/>
                    </a:cubicBezTo>
                    <a:cubicBezTo>
                      <a:pt x="475" y="164"/>
                      <a:pt x="478" y="167"/>
                      <a:pt x="482" y="170"/>
                    </a:cubicBezTo>
                    <a:cubicBezTo>
                      <a:pt x="492" y="177"/>
                      <a:pt x="502" y="183"/>
                      <a:pt x="512" y="190"/>
                    </a:cubicBezTo>
                    <a:cubicBezTo>
                      <a:pt x="512" y="191"/>
                      <a:pt x="513" y="191"/>
                      <a:pt x="514" y="191"/>
                    </a:cubicBezTo>
                    <a:cubicBezTo>
                      <a:pt x="513" y="188"/>
                      <a:pt x="513" y="185"/>
                      <a:pt x="512" y="182"/>
                    </a:cubicBezTo>
                    <a:close/>
                    <a:moveTo>
                      <a:pt x="617" y="262"/>
                    </a:moveTo>
                    <a:cubicBezTo>
                      <a:pt x="617" y="261"/>
                      <a:pt x="617" y="260"/>
                      <a:pt x="617" y="259"/>
                    </a:cubicBezTo>
                    <a:cubicBezTo>
                      <a:pt x="617" y="241"/>
                      <a:pt x="617" y="222"/>
                      <a:pt x="617" y="203"/>
                    </a:cubicBezTo>
                    <a:cubicBezTo>
                      <a:pt x="617" y="203"/>
                      <a:pt x="617" y="202"/>
                      <a:pt x="617" y="202"/>
                    </a:cubicBezTo>
                    <a:cubicBezTo>
                      <a:pt x="617" y="200"/>
                      <a:pt x="616" y="200"/>
                      <a:pt x="615" y="200"/>
                    </a:cubicBezTo>
                    <a:cubicBezTo>
                      <a:pt x="613" y="200"/>
                      <a:pt x="612" y="199"/>
                      <a:pt x="610" y="199"/>
                    </a:cubicBezTo>
                    <a:cubicBezTo>
                      <a:pt x="605" y="199"/>
                      <a:pt x="599" y="199"/>
                      <a:pt x="593" y="198"/>
                    </a:cubicBezTo>
                    <a:cubicBezTo>
                      <a:pt x="593" y="198"/>
                      <a:pt x="593" y="198"/>
                      <a:pt x="593" y="199"/>
                    </a:cubicBezTo>
                    <a:cubicBezTo>
                      <a:pt x="593" y="201"/>
                      <a:pt x="614" y="256"/>
                      <a:pt x="617" y="262"/>
                    </a:cubicBezTo>
                    <a:close/>
                    <a:moveTo>
                      <a:pt x="168" y="157"/>
                    </a:moveTo>
                    <a:cubicBezTo>
                      <a:pt x="161" y="157"/>
                      <a:pt x="155" y="157"/>
                      <a:pt x="148" y="156"/>
                    </a:cubicBezTo>
                    <a:cubicBezTo>
                      <a:pt x="145" y="156"/>
                      <a:pt x="142" y="156"/>
                      <a:pt x="138" y="155"/>
                    </a:cubicBezTo>
                    <a:cubicBezTo>
                      <a:pt x="138" y="155"/>
                      <a:pt x="138" y="155"/>
                      <a:pt x="138" y="155"/>
                    </a:cubicBezTo>
                    <a:cubicBezTo>
                      <a:pt x="134" y="155"/>
                      <a:pt x="134" y="155"/>
                      <a:pt x="133" y="159"/>
                    </a:cubicBezTo>
                    <a:cubicBezTo>
                      <a:pt x="132" y="168"/>
                      <a:pt x="130" y="178"/>
                      <a:pt x="129" y="187"/>
                    </a:cubicBezTo>
                    <a:cubicBezTo>
                      <a:pt x="129" y="188"/>
                      <a:pt x="129" y="189"/>
                      <a:pt x="129" y="191"/>
                    </a:cubicBezTo>
                    <a:cubicBezTo>
                      <a:pt x="130" y="190"/>
                      <a:pt x="131" y="190"/>
                      <a:pt x="131" y="190"/>
                    </a:cubicBezTo>
                    <a:cubicBezTo>
                      <a:pt x="142" y="183"/>
                      <a:pt x="152" y="176"/>
                      <a:pt x="162" y="169"/>
                    </a:cubicBezTo>
                    <a:cubicBezTo>
                      <a:pt x="166" y="166"/>
                      <a:pt x="169" y="162"/>
                      <a:pt x="171" y="158"/>
                    </a:cubicBezTo>
                    <a:cubicBezTo>
                      <a:pt x="170" y="158"/>
                      <a:pt x="169" y="157"/>
                      <a:pt x="168" y="157"/>
                    </a:cubicBezTo>
                    <a:close/>
                    <a:moveTo>
                      <a:pt x="50" y="199"/>
                    </a:moveTo>
                    <a:cubicBezTo>
                      <a:pt x="50" y="199"/>
                      <a:pt x="49" y="198"/>
                      <a:pt x="49" y="198"/>
                    </a:cubicBezTo>
                    <a:cubicBezTo>
                      <a:pt x="42" y="199"/>
                      <a:pt x="35" y="199"/>
                      <a:pt x="27" y="200"/>
                    </a:cubicBezTo>
                    <a:cubicBezTo>
                      <a:pt x="26" y="200"/>
                      <a:pt x="25" y="200"/>
                      <a:pt x="25" y="202"/>
                    </a:cubicBezTo>
                    <a:cubicBezTo>
                      <a:pt x="25" y="203"/>
                      <a:pt x="25" y="205"/>
                      <a:pt x="25" y="207"/>
                    </a:cubicBezTo>
                    <a:cubicBezTo>
                      <a:pt x="25" y="224"/>
                      <a:pt x="26" y="241"/>
                      <a:pt x="26" y="259"/>
                    </a:cubicBezTo>
                    <a:cubicBezTo>
                      <a:pt x="26" y="259"/>
                      <a:pt x="26" y="260"/>
                      <a:pt x="26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34" y="240"/>
                      <a:pt x="42" y="219"/>
                      <a:pt x="50" y="199"/>
                    </a:cubicBezTo>
                    <a:close/>
                    <a:moveTo>
                      <a:pt x="46" y="482"/>
                    </a:moveTo>
                    <a:cubicBezTo>
                      <a:pt x="44" y="469"/>
                      <a:pt x="41" y="457"/>
                      <a:pt x="39" y="445"/>
                    </a:cubicBezTo>
                    <a:cubicBezTo>
                      <a:pt x="34" y="423"/>
                      <a:pt x="29" y="402"/>
                      <a:pt x="25" y="380"/>
                    </a:cubicBezTo>
                    <a:cubicBezTo>
                      <a:pt x="25" y="379"/>
                      <a:pt x="24" y="378"/>
                      <a:pt x="24" y="377"/>
                    </a:cubicBezTo>
                    <a:cubicBezTo>
                      <a:pt x="18" y="365"/>
                      <a:pt x="12" y="353"/>
                      <a:pt x="6" y="341"/>
                    </a:cubicBezTo>
                    <a:cubicBezTo>
                      <a:pt x="6" y="340"/>
                      <a:pt x="6" y="340"/>
                      <a:pt x="5" y="339"/>
                    </a:cubicBezTo>
                    <a:cubicBezTo>
                      <a:pt x="19" y="390"/>
                      <a:pt x="33" y="440"/>
                      <a:pt x="48" y="491"/>
                    </a:cubicBezTo>
                    <a:cubicBezTo>
                      <a:pt x="48" y="491"/>
                      <a:pt x="48" y="491"/>
                      <a:pt x="48" y="491"/>
                    </a:cubicBezTo>
                    <a:cubicBezTo>
                      <a:pt x="48" y="488"/>
                      <a:pt x="47" y="485"/>
                      <a:pt x="46" y="482"/>
                    </a:cubicBezTo>
                    <a:close/>
                    <a:moveTo>
                      <a:pt x="631" y="350"/>
                    </a:moveTo>
                    <a:cubicBezTo>
                      <a:pt x="631" y="351"/>
                      <a:pt x="631" y="352"/>
                      <a:pt x="630" y="353"/>
                    </a:cubicBezTo>
                    <a:cubicBezTo>
                      <a:pt x="626" y="361"/>
                      <a:pt x="622" y="369"/>
                      <a:pt x="619" y="377"/>
                    </a:cubicBezTo>
                    <a:cubicBezTo>
                      <a:pt x="618" y="378"/>
                      <a:pt x="618" y="379"/>
                      <a:pt x="617" y="380"/>
                    </a:cubicBezTo>
                    <a:cubicBezTo>
                      <a:pt x="613" y="399"/>
                      <a:pt x="609" y="418"/>
                      <a:pt x="605" y="436"/>
                    </a:cubicBezTo>
                    <a:cubicBezTo>
                      <a:pt x="602" y="454"/>
                      <a:pt x="598" y="473"/>
                      <a:pt x="594" y="491"/>
                    </a:cubicBezTo>
                    <a:cubicBezTo>
                      <a:pt x="594" y="491"/>
                      <a:pt x="594" y="491"/>
                      <a:pt x="594" y="492"/>
                    </a:cubicBezTo>
                    <a:cubicBezTo>
                      <a:pt x="609" y="441"/>
                      <a:pt x="623" y="390"/>
                      <a:pt x="638" y="339"/>
                    </a:cubicBezTo>
                    <a:cubicBezTo>
                      <a:pt x="637" y="339"/>
                      <a:pt x="637" y="338"/>
                      <a:pt x="637" y="338"/>
                    </a:cubicBezTo>
                    <a:cubicBezTo>
                      <a:pt x="635" y="342"/>
                      <a:pt x="633" y="346"/>
                      <a:pt x="631" y="350"/>
                    </a:cubicBezTo>
                    <a:close/>
                    <a:moveTo>
                      <a:pt x="618" y="219"/>
                    </a:moveTo>
                    <a:cubicBezTo>
                      <a:pt x="618" y="234"/>
                      <a:pt x="618" y="248"/>
                      <a:pt x="618" y="263"/>
                    </a:cubicBezTo>
                    <a:cubicBezTo>
                      <a:pt x="618" y="265"/>
                      <a:pt x="618" y="266"/>
                      <a:pt x="619" y="268"/>
                    </a:cubicBezTo>
                    <a:cubicBezTo>
                      <a:pt x="625" y="284"/>
                      <a:pt x="631" y="301"/>
                      <a:pt x="638" y="318"/>
                    </a:cubicBezTo>
                    <a:cubicBezTo>
                      <a:pt x="638" y="318"/>
                      <a:pt x="638" y="318"/>
                      <a:pt x="639" y="318"/>
                    </a:cubicBezTo>
                    <a:cubicBezTo>
                      <a:pt x="632" y="282"/>
                      <a:pt x="625" y="246"/>
                      <a:pt x="619" y="210"/>
                    </a:cubicBezTo>
                    <a:cubicBezTo>
                      <a:pt x="619" y="211"/>
                      <a:pt x="618" y="211"/>
                      <a:pt x="618" y="211"/>
                    </a:cubicBezTo>
                    <a:cubicBezTo>
                      <a:pt x="618" y="213"/>
                      <a:pt x="618" y="216"/>
                      <a:pt x="618" y="219"/>
                    </a:cubicBezTo>
                    <a:close/>
                    <a:moveTo>
                      <a:pt x="321" y="238"/>
                    </a:moveTo>
                    <a:cubicBezTo>
                      <a:pt x="317" y="243"/>
                      <a:pt x="314" y="248"/>
                      <a:pt x="311" y="253"/>
                    </a:cubicBezTo>
                    <a:cubicBezTo>
                      <a:pt x="307" y="258"/>
                      <a:pt x="304" y="263"/>
                      <a:pt x="301" y="268"/>
                    </a:cubicBezTo>
                    <a:cubicBezTo>
                      <a:pt x="303" y="269"/>
                      <a:pt x="339" y="269"/>
                      <a:pt x="342" y="268"/>
                    </a:cubicBezTo>
                    <a:cubicBezTo>
                      <a:pt x="335" y="258"/>
                      <a:pt x="328" y="248"/>
                      <a:pt x="321" y="238"/>
                    </a:cubicBezTo>
                    <a:close/>
                    <a:moveTo>
                      <a:pt x="11" y="299"/>
                    </a:moveTo>
                    <a:cubicBezTo>
                      <a:pt x="15" y="289"/>
                      <a:pt x="19" y="279"/>
                      <a:pt x="23" y="268"/>
                    </a:cubicBezTo>
                    <a:cubicBezTo>
                      <a:pt x="24" y="267"/>
                      <a:pt x="24" y="266"/>
                      <a:pt x="24" y="265"/>
                    </a:cubicBezTo>
                    <a:cubicBezTo>
                      <a:pt x="24" y="246"/>
                      <a:pt x="24" y="228"/>
                      <a:pt x="24" y="210"/>
                    </a:cubicBezTo>
                    <a:cubicBezTo>
                      <a:pt x="24" y="209"/>
                      <a:pt x="24" y="209"/>
                      <a:pt x="24" y="209"/>
                    </a:cubicBezTo>
                    <a:cubicBezTo>
                      <a:pt x="17" y="245"/>
                      <a:pt x="10" y="281"/>
                      <a:pt x="4" y="318"/>
                    </a:cubicBezTo>
                    <a:cubicBezTo>
                      <a:pt x="4" y="318"/>
                      <a:pt x="4" y="318"/>
                      <a:pt x="4" y="318"/>
                    </a:cubicBezTo>
                    <a:cubicBezTo>
                      <a:pt x="7" y="312"/>
                      <a:pt x="9" y="306"/>
                      <a:pt x="11" y="299"/>
                    </a:cubicBezTo>
                    <a:close/>
                    <a:moveTo>
                      <a:pt x="618" y="271"/>
                    </a:moveTo>
                    <a:cubicBezTo>
                      <a:pt x="618" y="272"/>
                      <a:pt x="618" y="272"/>
                      <a:pt x="618" y="273"/>
                    </a:cubicBezTo>
                    <a:cubicBezTo>
                      <a:pt x="618" y="287"/>
                      <a:pt x="618" y="301"/>
                      <a:pt x="618" y="315"/>
                    </a:cubicBezTo>
                    <a:cubicBezTo>
                      <a:pt x="618" y="317"/>
                      <a:pt x="619" y="318"/>
                      <a:pt x="621" y="319"/>
                    </a:cubicBezTo>
                    <a:cubicBezTo>
                      <a:pt x="626" y="321"/>
                      <a:pt x="632" y="324"/>
                      <a:pt x="637" y="326"/>
                    </a:cubicBezTo>
                    <a:cubicBezTo>
                      <a:pt x="638" y="326"/>
                      <a:pt x="639" y="326"/>
                      <a:pt x="639" y="327"/>
                    </a:cubicBezTo>
                    <a:cubicBezTo>
                      <a:pt x="639" y="325"/>
                      <a:pt x="620" y="275"/>
                      <a:pt x="618" y="271"/>
                    </a:cubicBezTo>
                    <a:close/>
                    <a:moveTo>
                      <a:pt x="2" y="327"/>
                    </a:moveTo>
                    <a:cubicBezTo>
                      <a:pt x="3" y="327"/>
                      <a:pt x="4" y="327"/>
                      <a:pt x="4" y="326"/>
                    </a:cubicBezTo>
                    <a:cubicBezTo>
                      <a:pt x="10" y="324"/>
                      <a:pt x="16" y="321"/>
                      <a:pt x="22" y="319"/>
                    </a:cubicBezTo>
                    <a:cubicBezTo>
                      <a:pt x="24" y="318"/>
                      <a:pt x="25" y="317"/>
                      <a:pt x="25" y="315"/>
                    </a:cubicBezTo>
                    <a:cubicBezTo>
                      <a:pt x="24" y="310"/>
                      <a:pt x="24" y="305"/>
                      <a:pt x="24" y="299"/>
                    </a:cubicBezTo>
                    <a:cubicBezTo>
                      <a:pt x="24" y="293"/>
                      <a:pt x="24" y="287"/>
                      <a:pt x="24" y="281"/>
                    </a:cubicBezTo>
                    <a:cubicBezTo>
                      <a:pt x="24" y="278"/>
                      <a:pt x="24" y="275"/>
                      <a:pt x="24" y="272"/>
                    </a:cubicBezTo>
                    <a:cubicBezTo>
                      <a:pt x="24" y="272"/>
                      <a:pt x="24" y="272"/>
                      <a:pt x="23" y="272"/>
                    </a:cubicBezTo>
                    <a:cubicBezTo>
                      <a:pt x="16" y="290"/>
                      <a:pt x="9" y="308"/>
                      <a:pt x="2" y="327"/>
                    </a:cubicBezTo>
                    <a:close/>
                    <a:moveTo>
                      <a:pt x="575" y="154"/>
                    </a:moveTo>
                    <a:cubicBezTo>
                      <a:pt x="576" y="156"/>
                      <a:pt x="576" y="158"/>
                      <a:pt x="577" y="160"/>
                    </a:cubicBezTo>
                    <a:cubicBezTo>
                      <a:pt x="582" y="171"/>
                      <a:pt x="586" y="183"/>
                      <a:pt x="590" y="194"/>
                    </a:cubicBezTo>
                    <a:cubicBezTo>
                      <a:pt x="592" y="197"/>
                      <a:pt x="592" y="197"/>
                      <a:pt x="595" y="197"/>
                    </a:cubicBezTo>
                    <a:cubicBezTo>
                      <a:pt x="600" y="198"/>
                      <a:pt x="605" y="198"/>
                      <a:pt x="609" y="198"/>
                    </a:cubicBezTo>
                    <a:cubicBezTo>
                      <a:pt x="611" y="199"/>
                      <a:pt x="613" y="199"/>
                      <a:pt x="615" y="198"/>
                    </a:cubicBezTo>
                    <a:cubicBezTo>
                      <a:pt x="602" y="183"/>
                      <a:pt x="589" y="169"/>
                      <a:pt x="575" y="154"/>
                    </a:cubicBezTo>
                    <a:close/>
                    <a:moveTo>
                      <a:pt x="24" y="319"/>
                    </a:moveTo>
                    <a:cubicBezTo>
                      <a:pt x="21" y="320"/>
                      <a:pt x="19" y="321"/>
                      <a:pt x="17" y="322"/>
                    </a:cubicBezTo>
                    <a:cubicBezTo>
                      <a:pt x="14" y="323"/>
                      <a:pt x="12" y="324"/>
                      <a:pt x="10" y="325"/>
                    </a:cubicBezTo>
                    <a:cubicBezTo>
                      <a:pt x="7" y="326"/>
                      <a:pt x="5" y="327"/>
                      <a:pt x="2" y="328"/>
                    </a:cubicBezTo>
                    <a:cubicBezTo>
                      <a:pt x="3" y="329"/>
                      <a:pt x="3" y="330"/>
                      <a:pt x="3" y="331"/>
                    </a:cubicBezTo>
                    <a:cubicBezTo>
                      <a:pt x="10" y="342"/>
                      <a:pt x="17" y="352"/>
                      <a:pt x="23" y="363"/>
                    </a:cubicBezTo>
                    <a:cubicBezTo>
                      <a:pt x="24" y="363"/>
                      <a:pt x="24" y="364"/>
                      <a:pt x="24" y="364"/>
                    </a:cubicBezTo>
                    <a:cubicBezTo>
                      <a:pt x="25" y="360"/>
                      <a:pt x="25" y="321"/>
                      <a:pt x="24" y="319"/>
                    </a:cubicBezTo>
                    <a:close/>
                    <a:moveTo>
                      <a:pt x="65" y="156"/>
                    </a:moveTo>
                    <a:cubicBezTo>
                      <a:pt x="52" y="170"/>
                      <a:pt x="40" y="184"/>
                      <a:pt x="27" y="198"/>
                    </a:cubicBezTo>
                    <a:cubicBezTo>
                      <a:pt x="29" y="199"/>
                      <a:pt x="31" y="199"/>
                      <a:pt x="32" y="198"/>
                    </a:cubicBezTo>
                    <a:cubicBezTo>
                      <a:pt x="37" y="198"/>
                      <a:pt x="42" y="198"/>
                      <a:pt x="47" y="197"/>
                    </a:cubicBezTo>
                    <a:cubicBezTo>
                      <a:pt x="50" y="197"/>
                      <a:pt x="51" y="197"/>
                      <a:pt x="52" y="194"/>
                    </a:cubicBezTo>
                    <a:cubicBezTo>
                      <a:pt x="56" y="182"/>
                      <a:pt x="61" y="170"/>
                      <a:pt x="66" y="158"/>
                    </a:cubicBezTo>
                    <a:cubicBezTo>
                      <a:pt x="66" y="157"/>
                      <a:pt x="66" y="156"/>
                      <a:pt x="67" y="155"/>
                    </a:cubicBezTo>
                    <a:cubicBezTo>
                      <a:pt x="67" y="155"/>
                      <a:pt x="66" y="155"/>
                      <a:pt x="66" y="155"/>
                    </a:cubicBezTo>
                    <a:cubicBezTo>
                      <a:pt x="66" y="155"/>
                      <a:pt x="65" y="156"/>
                      <a:pt x="65" y="156"/>
                    </a:cubicBezTo>
                    <a:close/>
                    <a:moveTo>
                      <a:pt x="569" y="182"/>
                    </a:moveTo>
                    <a:cubicBezTo>
                      <a:pt x="568" y="186"/>
                      <a:pt x="567" y="190"/>
                      <a:pt x="567" y="194"/>
                    </a:cubicBezTo>
                    <a:cubicBezTo>
                      <a:pt x="566" y="195"/>
                      <a:pt x="567" y="196"/>
                      <a:pt x="569" y="196"/>
                    </a:cubicBezTo>
                    <a:cubicBezTo>
                      <a:pt x="574" y="196"/>
                      <a:pt x="579" y="197"/>
                      <a:pt x="585" y="197"/>
                    </a:cubicBezTo>
                    <a:cubicBezTo>
                      <a:pt x="586" y="197"/>
                      <a:pt x="588" y="197"/>
                      <a:pt x="589" y="197"/>
                    </a:cubicBezTo>
                    <a:cubicBezTo>
                      <a:pt x="589" y="194"/>
                      <a:pt x="576" y="158"/>
                      <a:pt x="573" y="153"/>
                    </a:cubicBezTo>
                    <a:cubicBezTo>
                      <a:pt x="571" y="163"/>
                      <a:pt x="570" y="172"/>
                      <a:pt x="569" y="182"/>
                    </a:cubicBezTo>
                    <a:close/>
                    <a:moveTo>
                      <a:pt x="52" y="197"/>
                    </a:moveTo>
                    <a:cubicBezTo>
                      <a:pt x="55" y="197"/>
                      <a:pt x="56" y="197"/>
                      <a:pt x="58" y="197"/>
                    </a:cubicBezTo>
                    <a:cubicBezTo>
                      <a:pt x="63" y="197"/>
                      <a:pt x="67" y="196"/>
                      <a:pt x="72" y="196"/>
                    </a:cubicBezTo>
                    <a:cubicBezTo>
                      <a:pt x="72" y="196"/>
                      <a:pt x="73" y="196"/>
                      <a:pt x="73" y="196"/>
                    </a:cubicBezTo>
                    <a:cubicBezTo>
                      <a:pt x="75" y="196"/>
                      <a:pt x="76" y="195"/>
                      <a:pt x="75" y="193"/>
                    </a:cubicBezTo>
                    <a:cubicBezTo>
                      <a:pt x="75" y="191"/>
                      <a:pt x="75" y="189"/>
                      <a:pt x="75" y="187"/>
                    </a:cubicBezTo>
                    <a:cubicBezTo>
                      <a:pt x="73" y="176"/>
                      <a:pt x="71" y="166"/>
                      <a:pt x="70" y="156"/>
                    </a:cubicBezTo>
                    <a:cubicBezTo>
                      <a:pt x="70" y="155"/>
                      <a:pt x="69" y="155"/>
                      <a:pt x="69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3" y="168"/>
                      <a:pt x="58" y="182"/>
                      <a:pt x="52" y="197"/>
                    </a:cubicBezTo>
                    <a:close/>
                    <a:moveTo>
                      <a:pt x="618" y="319"/>
                    </a:moveTo>
                    <a:cubicBezTo>
                      <a:pt x="618" y="320"/>
                      <a:pt x="618" y="321"/>
                      <a:pt x="618" y="321"/>
                    </a:cubicBezTo>
                    <a:cubicBezTo>
                      <a:pt x="618" y="335"/>
                      <a:pt x="618" y="348"/>
                      <a:pt x="618" y="362"/>
                    </a:cubicBezTo>
                    <a:cubicBezTo>
                      <a:pt x="618" y="362"/>
                      <a:pt x="618" y="363"/>
                      <a:pt x="618" y="363"/>
                    </a:cubicBezTo>
                    <a:cubicBezTo>
                      <a:pt x="618" y="363"/>
                      <a:pt x="618" y="363"/>
                      <a:pt x="618" y="363"/>
                    </a:cubicBezTo>
                    <a:cubicBezTo>
                      <a:pt x="618" y="363"/>
                      <a:pt x="619" y="363"/>
                      <a:pt x="619" y="363"/>
                    </a:cubicBezTo>
                    <a:cubicBezTo>
                      <a:pt x="619" y="363"/>
                      <a:pt x="619" y="362"/>
                      <a:pt x="620" y="362"/>
                    </a:cubicBezTo>
                    <a:cubicBezTo>
                      <a:pt x="626" y="351"/>
                      <a:pt x="633" y="340"/>
                      <a:pt x="640" y="329"/>
                    </a:cubicBezTo>
                    <a:cubicBezTo>
                      <a:pt x="633" y="325"/>
                      <a:pt x="626" y="322"/>
                      <a:pt x="618" y="319"/>
                    </a:cubicBezTo>
                    <a:close/>
                    <a:moveTo>
                      <a:pt x="141" y="527"/>
                    </a:moveTo>
                    <a:cubicBezTo>
                      <a:pt x="140" y="528"/>
                      <a:pt x="132" y="543"/>
                      <a:pt x="131" y="546"/>
                    </a:cubicBezTo>
                    <a:cubicBezTo>
                      <a:pt x="134" y="548"/>
                      <a:pt x="166" y="560"/>
                      <a:pt x="169" y="560"/>
                    </a:cubicBezTo>
                    <a:cubicBezTo>
                      <a:pt x="167" y="557"/>
                      <a:pt x="143" y="528"/>
                      <a:pt x="141" y="527"/>
                    </a:cubicBezTo>
                    <a:close/>
                    <a:moveTo>
                      <a:pt x="501" y="526"/>
                    </a:moveTo>
                    <a:cubicBezTo>
                      <a:pt x="496" y="532"/>
                      <a:pt x="491" y="537"/>
                      <a:pt x="487" y="543"/>
                    </a:cubicBezTo>
                    <a:cubicBezTo>
                      <a:pt x="482" y="548"/>
                      <a:pt x="478" y="554"/>
                      <a:pt x="473" y="559"/>
                    </a:cubicBezTo>
                    <a:cubicBezTo>
                      <a:pt x="473" y="559"/>
                      <a:pt x="474" y="560"/>
                      <a:pt x="474" y="560"/>
                    </a:cubicBezTo>
                    <a:cubicBezTo>
                      <a:pt x="475" y="559"/>
                      <a:pt x="477" y="559"/>
                      <a:pt x="478" y="559"/>
                    </a:cubicBezTo>
                    <a:cubicBezTo>
                      <a:pt x="489" y="555"/>
                      <a:pt x="499" y="551"/>
                      <a:pt x="509" y="547"/>
                    </a:cubicBezTo>
                    <a:cubicBezTo>
                      <a:pt x="510" y="547"/>
                      <a:pt x="510" y="546"/>
                      <a:pt x="511" y="546"/>
                    </a:cubicBezTo>
                    <a:cubicBezTo>
                      <a:pt x="508" y="539"/>
                      <a:pt x="505" y="533"/>
                      <a:pt x="501" y="526"/>
                    </a:cubicBezTo>
                    <a:close/>
                    <a:moveTo>
                      <a:pt x="607" y="384"/>
                    </a:moveTo>
                    <a:cubicBezTo>
                      <a:pt x="597" y="401"/>
                      <a:pt x="586" y="418"/>
                      <a:pt x="575" y="436"/>
                    </a:cubicBezTo>
                    <a:cubicBezTo>
                      <a:pt x="574" y="437"/>
                      <a:pt x="574" y="439"/>
                      <a:pt x="574" y="440"/>
                    </a:cubicBezTo>
                    <a:cubicBezTo>
                      <a:pt x="574" y="442"/>
                      <a:pt x="575" y="444"/>
                      <a:pt x="575" y="446"/>
                    </a:cubicBezTo>
                    <a:cubicBezTo>
                      <a:pt x="576" y="446"/>
                      <a:pt x="577" y="445"/>
                      <a:pt x="577" y="444"/>
                    </a:cubicBezTo>
                    <a:cubicBezTo>
                      <a:pt x="582" y="437"/>
                      <a:pt x="586" y="429"/>
                      <a:pt x="591" y="421"/>
                    </a:cubicBezTo>
                    <a:cubicBezTo>
                      <a:pt x="598" y="408"/>
                      <a:pt x="606" y="395"/>
                      <a:pt x="614" y="383"/>
                    </a:cubicBezTo>
                    <a:cubicBezTo>
                      <a:pt x="614" y="382"/>
                      <a:pt x="615" y="381"/>
                      <a:pt x="615" y="380"/>
                    </a:cubicBezTo>
                    <a:cubicBezTo>
                      <a:pt x="612" y="380"/>
                      <a:pt x="609" y="380"/>
                      <a:pt x="607" y="384"/>
                    </a:cubicBezTo>
                    <a:close/>
                    <a:moveTo>
                      <a:pt x="68" y="439"/>
                    </a:moveTo>
                    <a:cubicBezTo>
                      <a:pt x="69" y="438"/>
                      <a:pt x="68" y="437"/>
                      <a:pt x="67" y="436"/>
                    </a:cubicBezTo>
                    <a:cubicBezTo>
                      <a:pt x="63" y="429"/>
                      <a:pt x="59" y="423"/>
                      <a:pt x="55" y="416"/>
                    </a:cubicBezTo>
                    <a:cubicBezTo>
                      <a:pt x="48" y="405"/>
                      <a:pt x="42" y="395"/>
                      <a:pt x="35" y="384"/>
                    </a:cubicBezTo>
                    <a:cubicBezTo>
                      <a:pt x="34" y="381"/>
                      <a:pt x="31" y="380"/>
                      <a:pt x="27" y="380"/>
                    </a:cubicBezTo>
                    <a:cubicBezTo>
                      <a:pt x="27" y="380"/>
                      <a:pt x="27" y="381"/>
                      <a:pt x="28" y="381"/>
                    </a:cubicBezTo>
                    <a:cubicBezTo>
                      <a:pt x="41" y="403"/>
                      <a:pt x="53" y="425"/>
                      <a:pt x="66" y="446"/>
                    </a:cubicBezTo>
                    <a:cubicBezTo>
                      <a:pt x="67" y="446"/>
                      <a:pt x="67" y="446"/>
                      <a:pt x="67" y="446"/>
                    </a:cubicBezTo>
                    <a:cubicBezTo>
                      <a:pt x="68" y="444"/>
                      <a:pt x="68" y="442"/>
                      <a:pt x="68" y="439"/>
                    </a:cubicBezTo>
                    <a:close/>
                    <a:moveTo>
                      <a:pt x="322" y="598"/>
                    </a:moveTo>
                    <a:cubicBezTo>
                      <a:pt x="321" y="600"/>
                      <a:pt x="321" y="620"/>
                      <a:pt x="322" y="623"/>
                    </a:cubicBezTo>
                    <a:cubicBezTo>
                      <a:pt x="323" y="623"/>
                      <a:pt x="323" y="623"/>
                      <a:pt x="324" y="623"/>
                    </a:cubicBezTo>
                    <a:cubicBezTo>
                      <a:pt x="333" y="619"/>
                      <a:pt x="342" y="615"/>
                      <a:pt x="352" y="611"/>
                    </a:cubicBezTo>
                    <a:cubicBezTo>
                      <a:pt x="352" y="611"/>
                      <a:pt x="352" y="611"/>
                      <a:pt x="352" y="610"/>
                    </a:cubicBezTo>
                    <a:cubicBezTo>
                      <a:pt x="342" y="606"/>
                      <a:pt x="332" y="602"/>
                      <a:pt x="322" y="598"/>
                    </a:cubicBezTo>
                    <a:close/>
                    <a:moveTo>
                      <a:pt x="290" y="610"/>
                    </a:moveTo>
                    <a:cubicBezTo>
                      <a:pt x="291" y="612"/>
                      <a:pt x="292" y="612"/>
                      <a:pt x="293" y="612"/>
                    </a:cubicBezTo>
                    <a:cubicBezTo>
                      <a:pt x="301" y="615"/>
                      <a:pt x="309" y="619"/>
                      <a:pt x="317" y="622"/>
                    </a:cubicBezTo>
                    <a:cubicBezTo>
                      <a:pt x="318" y="622"/>
                      <a:pt x="319" y="623"/>
                      <a:pt x="320" y="623"/>
                    </a:cubicBezTo>
                    <a:cubicBezTo>
                      <a:pt x="321" y="620"/>
                      <a:pt x="320" y="617"/>
                      <a:pt x="320" y="615"/>
                    </a:cubicBezTo>
                    <a:cubicBezTo>
                      <a:pt x="320" y="612"/>
                      <a:pt x="320" y="609"/>
                      <a:pt x="320" y="607"/>
                    </a:cubicBezTo>
                    <a:cubicBezTo>
                      <a:pt x="320" y="604"/>
                      <a:pt x="321" y="601"/>
                      <a:pt x="320" y="599"/>
                    </a:cubicBezTo>
                    <a:cubicBezTo>
                      <a:pt x="318" y="599"/>
                      <a:pt x="293" y="609"/>
                      <a:pt x="290" y="610"/>
                    </a:cubicBezTo>
                    <a:close/>
                    <a:moveTo>
                      <a:pt x="422" y="48"/>
                    </a:moveTo>
                    <a:cubicBezTo>
                      <a:pt x="425" y="51"/>
                      <a:pt x="428" y="53"/>
                      <a:pt x="432" y="55"/>
                    </a:cubicBezTo>
                    <a:cubicBezTo>
                      <a:pt x="433" y="56"/>
                      <a:pt x="434" y="56"/>
                      <a:pt x="436" y="56"/>
                    </a:cubicBezTo>
                    <a:cubicBezTo>
                      <a:pt x="443" y="56"/>
                      <a:pt x="449" y="56"/>
                      <a:pt x="456" y="55"/>
                    </a:cubicBezTo>
                    <a:cubicBezTo>
                      <a:pt x="456" y="55"/>
                      <a:pt x="456" y="55"/>
                      <a:pt x="457" y="55"/>
                    </a:cubicBezTo>
                    <a:cubicBezTo>
                      <a:pt x="464" y="55"/>
                      <a:pt x="470" y="55"/>
                      <a:pt x="477" y="55"/>
                    </a:cubicBezTo>
                    <a:cubicBezTo>
                      <a:pt x="480" y="55"/>
                      <a:pt x="482" y="54"/>
                      <a:pt x="484" y="54"/>
                    </a:cubicBezTo>
                    <a:cubicBezTo>
                      <a:pt x="463" y="51"/>
                      <a:pt x="441" y="49"/>
                      <a:pt x="420" y="46"/>
                    </a:cubicBezTo>
                    <a:cubicBezTo>
                      <a:pt x="420" y="46"/>
                      <a:pt x="420" y="46"/>
                      <a:pt x="419" y="47"/>
                    </a:cubicBezTo>
                    <a:cubicBezTo>
                      <a:pt x="420" y="47"/>
                      <a:pt x="421" y="48"/>
                      <a:pt x="422" y="48"/>
                    </a:cubicBezTo>
                    <a:close/>
                    <a:moveTo>
                      <a:pt x="201" y="49"/>
                    </a:moveTo>
                    <a:cubicBezTo>
                      <a:pt x="194" y="50"/>
                      <a:pt x="187" y="50"/>
                      <a:pt x="179" y="51"/>
                    </a:cubicBezTo>
                    <a:cubicBezTo>
                      <a:pt x="172" y="52"/>
                      <a:pt x="165" y="53"/>
                      <a:pt x="158" y="54"/>
                    </a:cubicBezTo>
                    <a:cubicBezTo>
                      <a:pt x="160" y="54"/>
                      <a:pt x="162" y="55"/>
                      <a:pt x="164" y="55"/>
                    </a:cubicBezTo>
                    <a:cubicBezTo>
                      <a:pt x="171" y="55"/>
                      <a:pt x="178" y="55"/>
                      <a:pt x="184" y="55"/>
                    </a:cubicBezTo>
                    <a:cubicBezTo>
                      <a:pt x="190" y="55"/>
                      <a:pt x="196" y="56"/>
                      <a:pt x="202" y="56"/>
                    </a:cubicBezTo>
                    <a:cubicBezTo>
                      <a:pt x="204" y="56"/>
                      <a:pt x="205" y="56"/>
                      <a:pt x="207" y="56"/>
                    </a:cubicBezTo>
                    <a:cubicBezTo>
                      <a:pt x="208" y="56"/>
                      <a:pt x="209" y="56"/>
                      <a:pt x="210" y="55"/>
                    </a:cubicBezTo>
                    <a:cubicBezTo>
                      <a:pt x="214" y="53"/>
                      <a:pt x="218" y="50"/>
                      <a:pt x="222" y="47"/>
                    </a:cubicBezTo>
                    <a:cubicBezTo>
                      <a:pt x="222" y="47"/>
                      <a:pt x="222" y="47"/>
                      <a:pt x="223" y="46"/>
                    </a:cubicBezTo>
                    <a:cubicBezTo>
                      <a:pt x="215" y="47"/>
                      <a:pt x="208" y="48"/>
                      <a:pt x="201" y="49"/>
                    </a:cubicBezTo>
                    <a:close/>
                    <a:moveTo>
                      <a:pt x="483" y="177"/>
                    </a:moveTo>
                    <a:cubicBezTo>
                      <a:pt x="487" y="183"/>
                      <a:pt x="490" y="189"/>
                      <a:pt x="494" y="195"/>
                    </a:cubicBezTo>
                    <a:cubicBezTo>
                      <a:pt x="495" y="196"/>
                      <a:pt x="495" y="197"/>
                      <a:pt x="497" y="196"/>
                    </a:cubicBezTo>
                    <a:cubicBezTo>
                      <a:pt x="502" y="195"/>
                      <a:pt x="507" y="194"/>
                      <a:pt x="512" y="193"/>
                    </a:cubicBezTo>
                    <a:cubicBezTo>
                      <a:pt x="512" y="193"/>
                      <a:pt x="512" y="193"/>
                      <a:pt x="512" y="193"/>
                    </a:cubicBezTo>
                    <a:cubicBezTo>
                      <a:pt x="512" y="192"/>
                      <a:pt x="512" y="192"/>
                      <a:pt x="512" y="192"/>
                    </a:cubicBezTo>
                    <a:cubicBezTo>
                      <a:pt x="512" y="192"/>
                      <a:pt x="512" y="192"/>
                      <a:pt x="512" y="192"/>
                    </a:cubicBezTo>
                    <a:cubicBezTo>
                      <a:pt x="501" y="185"/>
                      <a:pt x="490" y="177"/>
                      <a:pt x="479" y="170"/>
                    </a:cubicBezTo>
                    <a:cubicBezTo>
                      <a:pt x="479" y="169"/>
                      <a:pt x="479" y="169"/>
                      <a:pt x="478" y="169"/>
                    </a:cubicBezTo>
                    <a:cubicBezTo>
                      <a:pt x="480" y="172"/>
                      <a:pt x="481" y="174"/>
                      <a:pt x="483" y="177"/>
                    </a:cubicBezTo>
                    <a:close/>
                    <a:moveTo>
                      <a:pt x="129" y="192"/>
                    </a:moveTo>
                    <a:cubicBezTo>
                      <a:pt x="131" y="193"/>
                      <a:pt x="131" y="193"/>
                      <a:pt x="132" y="193"/>
                    </a:cubicBezTo>
                    <a:cubicBezTo>
                      <a:pt x="136" y="194"/>
                      <a:pt x="140" y="195"/>
                      <a:pt x="145" y="196"/>
                    </a:cubicBezTo>
                    <a:cubicBezTo>
                      <a:pt x="146" y="197"/>
                      <a:pt x="148" y="196"/>
                      <a:pt x="149" y="195"/>
                    </a:cubicBezTo>
                    <a:cubicBezTo>
                      <a:pt x="153" y="187"/>
                      <a:pt x="158" y="179"/>
                      <a:pt x="163" y="171"/>
                    </a:cubicBezTo>
                    <a:cubicBezTo>
                      <a:pt x="163" y="170"/>
                      <a:pt x="164" y="170"/>
                      <a:pt x="164" y="170"/>
                    </a:cubicBezTo>
                    <a:cubicBezTo>
                      <a:pt x="164" y="170"/>
                      <a:pt x="163" y="169"/>
                      <a:pt x="163" y="169"/>
                    </a:cubicBezTo>
                    <a:cubicBezTo>
                      <a:pt x="152" y="177"/>
                      <a:pt x="141" y="184"/>
                      <a:pt x="129" y="192"/>
                    </a:cubicBezTo>
                    <a:close/>
                    <a:moveTo>
                      <a:pt x="553" y="282"/>
                    </a:moveTo>
                    <a:cubicBezTo>
                      <a:pt x="553" y="284"/>
                      <a:pt x="553" y="286"/>
                      <a:pt x="552" y="287"/>
                    </a:cubicBezTo>
                    <a:cubicBezTo>
                      <a:pt x="552" y="288"/>
                      <a:pt x="552" y="289"/>
                      <a:pt x="553" y="289"/>
                    </a:cubicBezTo>
                    <a:cubicBezTo>
                      <a:pt x="554" y="290"/>
                      <a:pt x="554" y="290"/>
                      <a:pt x="555" y="290"/>
                    </a:cubicBezTo>
                    <a:cubicBezTo>
                      <a:pt x="559" y="292"/>
                      <a:pt x="564" y="294"/>
                      <a:pt x="568" y="296"/>
                    </a:cubicBezTo>
                    <a:cubicBezTo>
                      <a:pt x="569" y="296"/>
                      <a:pt x="570" y="297"/>
                      <a:pt x="571" y="297"/>
                    </a:cubicBezTo>
                    <a:cubicBezTo>
                      <a:pt x="570" y="295"/>
                      <a:pt x="560" y="275"/>
                      <a:pt x="555" y="268"/>
                    </a:cubicBezTo>
                    <a:cubicBezTo>
                      <a:pt x="554" y="273"/>
                      <a:pt x="554" y="278"/>
                      <a:pt x="553" y="282"/>
                    </a:cubicBezTo>
                    <a:close/>
                    <a:moveTo>
                      <a:pt x="75" y="295"/>
                    </a:moveTo>
                    <a:cubicBezTo>
                      <a:pt x="80" y="294"/>
                      <a:pt x="84" y="292"/>
                      <a:pt x="88" y="290"/>
                    </a:cubicBezTo>
                    <a:cubicBezTo>
                      <a:pt x="90" y="289"/>
                      <a:pt x="90" y="289"/>
                      <a:pt x="90" y="287"/>
                    </a:cubicBezTo>
                    <a:cubicBezTo>
                      <a:pt x="89" y="281"/>
                      <a:pt x="88" y="276"/>
                      <a:pt x="87" y="270"/>
                    </a:cubicBezTo>
                    <a:cubicBezTo>
                      <a:pt x="87" y="270"/>
                      <a:pt x="87" y="269"/>
                      <a:pt x="87" y="269"/>
                    </a:cubicBezTo>
                    <a:cubicBezTo>
                      <a:pt x="86" y="269"/>
                      <a:pt x="86" y="270"/>
                      <a:pt x="86" y="270"/>
                    </a:cubicBezTo>
                    <a:cubicBezTo>
                      <a:pt x="81" y="279"/>
                      <a:pt x="76" y="287"/>
                      <a:pt x="72" y="296"/>
                    </a:cubicBezTo>
                    <a:cubicBezTo>
                      <a:pt x="72" y="296"/>
                      <a:pt x="72" y="296"/>
                      <a:pt x="72" y="297"/>
                    </a:cubicBezTo>
                    <a:cubicBezTo>
                      <a:pt x="73" y="296"/>
                      <a:pt x="74" y="296"/>
                      <a:pt x="75" y="295"/>
                    </a:cubicBezTo>
                    <a:close/>
                    <a:moveTo>
                      <a:pt x="146" y="198"/>
                    </a:moveTo>
                    <a:cubicBezTo>
                      <a:pt x="145" y="198"/>
                      <a:pt x="145" y="197"/>
                      <a:pt x="144" y="197"/>
                    </a:cubicBezTo>
                    <a:cubicBezTo>
                      <a:pt x="140" y="196"/>
                      <a:pt x="135" y="195"/>
                      <a:pt x="131" y="194"/>
                    </a:cubicBezTo>
                    <a:cubicBezTo>
                      <a:pt x="129" y="194"/>
                      <a:pt x="129" y="194"/>
                      <a:pt x="129" y="196"/>
                    </a:cubicBezTo>
                    <a:cubicBezTo>
                      <a:pt x="131" y="202"/>
                      <a:pt x="133" y="208"/>
                      <a:pt x="135" y="214"/>
                    </a:cubicBezTo>
                    <a:cubicBezTo>
                      <a:pt x="135" y="215"/>
                      <a:pt x="135" y="215"/>
                      <a:pt x="136" y="215"/>
                    </a:cubicBezTo>
                    <a:cubicBezTo>
                      <a:pt x="139" y="210"/>
                      <a:pt x="143" y="204"/>
                      <a:pt x="146" y="198"/>
                    </a:cubicBezTo>
                    <a:close/>
                    <a:moveTo>
                      <a:pt x="507" y="216"/>
                    </a:moveTo>
                    <a:cubicBezTo>
                      <a:pt x="509" y="208"/>
                      <a:pt x="511" y="201"/>
                      <a:pt x="513" y="194"/>
                    </a:cubicBezTo>
                    <a:cubicBezTo>
                      <a:pt x="511" y="194"/>
                      <a:pt x="509" y="195"/>
                      <a:pt x="508" y="195"/>
                    </a:cubicBezTo>
                    <a:cubicBezTo>
                      <a:pt x="506" y="195"/>
                      <a:pt x="504" y="196"/>
                      <a:pt x="502" y="196"/>
                    </a:cubicBezTo>
                    <a:cubicBezTo>
                      <a:pt x="500" y="197"/>
                      <a:pt x="498" y="197"/>
                      <a:pt x="496" y="198"/>
                    </a:cubicBezTo>
                    <a:cubicBezTo>
                      <a:pt x="499" y="204"/>
                      <a:pt x="503" y="210"/>
                      <a:pt x="507" y="216"/>
                    </a:cubicBezTo>
                    <a:close/>
                    <a:moveTo>
                      <a:pt x="208" y="434"/>
                    </a:moveTo>
                    <a:cubicBezTo>
                      <a:pt x="206" y="431"/>
                      <a:pt x="203" y="427"/>
                      <a:pt x="200" y="423"/>
                    </a:cubicBezTo>
                    <a:cubicBezTo>
                      <a:pt x="199" y="420"/>
                      <a:pt x="196" y="421"/>
                      <a:pt x="195" y="423"/>
                    </a:cubicBezTo>
                    <a:cubicBezTo>
                      <a:pt x="194" y="424"/>
                      <a:pt x="194" y="425"/>
                      <a:pt x="193" y="427"/>
                    </a:cubicBezTo>
                    <a:cubicBezTo>
                      <a:pt x="192" y="429"/>
                      <a:pt x="192" y="429"/>
                      <a:pt x="194" y="430"/>
                    </a:cubicBezTo>
                    <a:cubicBezTo>
                      <a:pt x="200" y="434"/>
                      <a:pt x="206" y="439"/>
                      <a:pt x="212" y="443"/>
                    </a:cubicBezTo>
                    <a:cubicBezTo>
                      <a:pt x="213" y="444"/>
                      <a:pt x="214" y="445"/>
                      <a:pt x="215" y="446"/>
                    </a:cubicBezTo>
                    <a:cubicBezTo>
                      <a:pt x="215" y="446"/>
                      <a:pt x="216" y="445"/>
                      <a:pt x="216" y="445"/>
                    </a:cubicBezTo>
                    <a:cubicBezTo>
                      <a:pt x="213" y="442"/>
                      <a:pt x="211" y="438"/>
                      <a:pt x="208" y="434"/>
                    </a:cubicBezTo>
                    <a:close/>
                    <a:moveTo>
                      <a:pt x="447" y="423"/>
                    </a:moveTo>
                    <a:cubicBezTo>
                      <a:pt x="446" y="420"/>
                      <a:pt x="444" y="420"/>
                      <a:pt x="442" y="423"/>
                    </a:cubicBezTo>
                    <a:cubicBezTo>
                      <a:pt x="441" y="425"/>
                      <a:pt x="439" y="427"/>
                      <a:pt x="437" y="429"/>
                    </a:cubicBezTo>
                    <a:cubicBezTo>
                      <a:pt x="434" y="434"/>
                      <a:pt x="430" y="439"/>
                      <a:pt x="427" y="445"/>
                    </a:cubicBezTo>
                    <a:cubicBezTo>
                      <a:pt x="427" y="445"/>
                      <a:pt x="427" y="445"/>
                      <a:pt x="427" y="445"/>
                    </a:cubicBezTo>
                    <a:cubicBezTo>
                      <a:pt x="429" y="445"/>
                      <a:pt x="448" y="431"/>
                      <a:pt x="450" y="428"/>
                    </a:cubicBezTo>
                    <a:cubicBezTo>
                      <a:pt x="449" y="426"/>
                      <a:pt x="448" y="424"/>
                      <a:pt x="447" y="423"/>
                    </a:cubicBezTo>
                    <a:close/>
                    <a:moveTo>
                      <a:pt x="120" y="543"/>
                    </a:moveTo>
                    <a:cubicBezTo>
                      <a:pt x="108" y="538"/>
                      <a:pt x="96" y="534"/>
                      <a:pt x="85" y="529"/>
                    </a:cubicBezTo>
                    <a:cubicBezTo>
                      <a:pt x="83" y="529"/>
                      <a:pt x="81" y="528"/>
                      <a:pt x="79" y="528"/>
                    </a:cubicBezTo>
                    <a:cubicBezTo>
                      <a:pt x="94" y="535"/>
                      <a:pt x="110" y="542"/>
                      <a:pt x="125" y="548"/>
                    </a:cubicBezTo>
                    <a:cubicBezTo>
                      <a:pt x="124" y="546"/>
                      <a:pt x="123" y="544"/>
                      <a:pt x="120" y="543"/>
                    </a:cubicBezTo>
                    <a:close/>
                    <a:moveTo>
                      <a:pt x="222" y="56"/>
                    </a:moveTo>
                    <a:cubicBezTo>
                      <a:pt x="228" y="58"/>
                      <a:pt x="233" y="57"/>
                      <a:pt x="239" y="57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35" y="53"/>
                      <a:pt x="231" y="50"/>
                      <a:pt x="227" y="46"/>
                    </a:cubicBezTo>
                    <a:cubicBezTo>
                      <a:pt x="226" y="48"/>
                      <a:pt x="223" y="54"/>
                      <a:pt x="222" y="56"/>
                    </a:cubicBezTo>
                    <a:close/>
                    <a:moveTo>
                      <a:pt x="415" y="46"/>
                    </a:moveTo>
                    <a:cubicBezTo>
                      <a:pt x="411" y="49"/>
                      <a:pt x="407" y="53"/>
                      <a:pt x="404" y="57"/>
                    </a:cubicBezTo>
                    <a:cubicBezTo>
                      <a:pt x="406" y="58"/>
                      <a:pt x="416" y="57"/>
                      <a:pt x="420" y="56"/>
                    </a:cubicBezTo>
                    <a:cubicBezTo>
                      <a:pt x="419" y="53"/>
                      <a:pt x="417" y="50"/>
                      <a:pt x="415" y="46"/>
                    </a:cubicBezTo>
                    <a:close/>
                    <a:moveTo>
                      <a:pt x="548" y="533"/>
                    </a:moveTo>
                    <a:cubicBezTo>
                      <a:pt x="539" y="536"/>
                      <a:pt x="531" y="540"/>
                      <a:pt x="522" y="543"/>
                    </a:cubicBezTo>
                    <a:cubicBezTo>
                      <a:pt x="519" y="544"/>
                      <a:pt x="518" y="546"/>
                      <a:pt x="517" y="549"/>
                    </a:cubicBezTo>
                    <a:cubicBezTo>
                      <a:pt x="523" y="547"/>
                      <a:pt x="527" y="544"/>
                      <a:pt x="532" y="542"/>
                    </a:cubicBezTo>
                    <a:cubicBezTo>
                      <a:pt x="537" y="540"/>
                      <a:pt x="542" y="537"/>
                      <a:pt x="547" y="535"/>
                    </a:cubicBezTo>
                    <a:cubicBezTo>
                      <a:pt x="552" y="533"/>
                      <a:pt x="557" y="531"/>
                      <a:pt x="562" y="528"/>
                    </a:cubicBezTo>
                    <a:cubicBezTo>
                      <a:pt x="562" y="528"/>
                      <a:pt x="562" y="528"/>
                      <a:pt x="561" y="528"/>
                    </a:cubicBezTo>
                    <a:cubicBezTo>
                      <a:pt x="557" y="530"/>
                      <a:pt x="552" y="531"/>
                      <a:pt x="548" y="533"/>
                    </a:cubicBezTo>
                    <a:close/>
                    <a:moveTo>
                      <a:pt x="24" y="374"/>
                    </a:moveTo>
                    <a:cubicBezTo>
                      <a:pt x="25" y="371"/>
                      <a:pt x="25" y="368"/>
                      <a:pt x="23" y="364"/>
                    </a:cubicBezTo>
                    <a:cubicBezTo>
                      <a:pt x="18" y="357"/>
                      <a:pt x="14" y="350"/>
                      <a:pt x="9" y="343"/>
                    </a:cubicBezTo>
                    <a:cubicBezTo>
                      <a:pt x="9" y="343"/>
                      <a:pt x="9" y="343"/>
                      <a:pt x="9" y="343"/>
                    </a:cubicBezTo>
                    <a:cubicBezTo>
                      <a:pt x="14" y="353"/>
                      <a:pt x="19" y="364"/>
                      <a:pt x="24" y="374"/>
                    </a:cubicBezTo>
                    <a:close/>
                    <a:moveTo>
                      <a:pt x="633" y="343"/>
                    </a:moveTo>
                    <a:cubicBezTo>
                      <a:pt x="633" y="343"/>
                      <a:pt x="633" y="343"/>
                      <a:pt x="633" y="343"/>
                    </a:cubicBezTo>
                    <a:cubicBezTo>
                      <a:pt x="632" y="344"/>
                      <a:pt x="632" y="345"/>
                      <a:pt x="631" y="345"/>
                    </a:cubicBezTo>
                    <a:cubicBezTo>
                      <a:pt x="627" y="351"/>
                      <a:pt x="624" y="358"/>
                      <a:pt x="620" y="364"/>
                    </a:cubicBezTo>
                    <a:cubicBezTo>
                      <a:pt x="618" y="367"/>
                      <a:pt x="618" y="370"/>
                      <a:pt x="618" y="374"/>
                    </a:cubicBezTo>
                    <a:cubicBezTo>
                      <a:pt x="623" y="364"/>
                      <a:pt x="628" y="354"/>
                      <a:pt x="633" y="343"/>
                    </a:cubicBezTo>
                    <a:close/>
                    <a:moveTo>
                      <a:pt x="144" y="552"/>
                    </a:moveTo>
                    <a:cubicBezTo>
                      <a:pt x="140" y="551"/>
                      <a:pt x="136" y="549"/>
                      <a:pt x="132" y="548"/>
                    </a:cubicBezTo>
                    <a:cubicBezTo>
                      <a:pt x="130" y="547"/>
                      <a:pt x="130" y="547"/>
                      <a:pt x="129" y="550"/>
                    </a:cubicBezTo>
                    <a:cubicBezTo>
                      <a:pt x="131" y="551"/>
                      <a:pt x="148" y="555"/>
                      <a:pt x="153" y="556"/>
                    </a:cubicBezTo>
                    <a:cubicBezTo>
                      <a:pt x="150" y="554"/>
                      <a:pt x="147" y="553"/>
                      <a:pt x="144" y="552"/>
                    </a:cubicBezTo>
                    <a:close/>
                    <a:moveTo>
                      <a:pt x="185" y="427"/>
                    </a:moveTo>
                    <a:cubicBezTo>
                      <a:pt x="184" y="432"/>
                      <a:pt x="184" y="436"/>
                      <a:pt x="184" y="441"/>
                    </a:cubicBezTo>
                    <a:cubicBezTo>
                      <a:pt x="184" y="441"/>
                      <a:pt x="185" y="440"/>
                      <a:pt x="185" y="440"/>
                    </a:cubicBezTo>
                    <a:cubicBezTo>
                      <a:pt x="187" y="437"/>
                      <a:pt x="188" y="434"/>
                      <a:pt x="190" y="431"/>
                    </a:cubicBezTo>
                    <a:cubicBezTo>
                      <a:pt x="190" y="429"/>
                      <a:pt x="190" y="428"/>
                      <a:pt x="189" y="428"/>
                    </a:cubicBezTo>
                    <a:cubicBezTo>
                      <a:pt x="188" y="427"/>
                      <a:pt x="187" y="426"/>
                      <a:pt x="186" y="425"/>
                    </a:cubicBezTo>
                    <a:cubicBezTo>
                      <a:pt x="185" y="426"/>
                      <a:pt x="185" y="427"/>
                      <a:pt x="185" y="427"/>
                    </a:cubicBezTo>
                    <a:close/>
                    <a:moveTo>
                      <a:pt x="510" y="548"/>
                    </a:moveTo>
                    <a:cubicBezTo>
                      <a:pt x="503" y="550"/>
                      <a:pt x="497" y="553"/>
                      <a:pt x="490" y="555"/>
                    </a:cubicBezTo>
                    <a:cubicBezTo>
                      <a:pt x="490" y="555"/>
                      <a:pt x="490" y="556"/>
                      <a:pt x="490" y="556"/>
                    </a:cubicBezTo>
                    <a:cubicBezTo>
                      <a:pt x="497" y="554"/>
                      <a:pt x="505" y="552"/>
                      <a:pt x="513" y="550"/>
                    </a:cubicBezTo>
                    <a:cubicBezTo>
                      <a:pt x="513" y="547"/>
                      <a:pt x="512" y="547"/>
                      <a:pt x="510" y="548"/>
                    </a:cubicBezTo>
                    <a:close/>
                    <a:moveTo>
                      <a:pt x="453" y="428"/>
                    </a:moveTo>
                    <a:cubicBezTo>
                      <a:pt x="452" y="428"/>
                      <a:pt x="452" y="429"/>
                      <a:pt x="452" y="430"/>
                    </a:cubicBezTo>
                    <a:cubicBezTo>
                      <a:pt x="454" y="433"/>
                      <a:pt x="456" y="437"/>
                      <a:pt x="458" y="440"/>
                    </a:cubicBezTo>
                    <a:cubicBezTo>
                      <a:pt x="458" y="440"/>
                      <a:pt x="458" y="440"/>
                      <a:pt x="458" y="440"/>
                    </a:cubicBezTo>
                    <a:cubicBezTo>
                      <a:pt x="458" y="435"/>
                      <a:pt x="458" y="430"/>
                      <a:pt x="457" y="425"/>
                    </a:cubicBezTo>
                    <a:cubicBezTo>
                      <a:pt x="455" y="426"/>
                      <a:pt x="454" y="427"/>
                      <a:pt x="453" y="428"/>
                    </a:cubicBezTo>
                    <a:close/>
                    <a:moveTo>
                      <a:pt x="193" y="404"/>
                    </a:moveTo>
                    <a:cubicBezTo>
                      <a:pt x="192" y="404"/>
                      <a:pt x="192" y="404"/>
                      <a:pt x="192" y="404"/>
                    </a:cubicBezTo>
                    <a:cubicBezTo>
                      <a:pt x="191" y="407"/>
                      <a:pt x="190" y="410"/>
                      <a:pt x="189" y="413"/>
                    </a:cubicBezTo>
                    <a:cubicBezTo>
                      <a:pt x="189" y="414"/>
                      <a:pt x="189" y="415"/>
                      <a:pt x="190" y="415"/>
                    </a:cubicBezTo>
                    <a:cubicBezTo>
                      <a:pt x="192" y="416"/>
                      <a:pt x="194" y="416"/>
                      <a:pt x="196" y="417"/>
                    </a:cubicBezTo>
                    <a:cubicBezTo>
                      <a:pt x="195" y="412"/>
                      <a:pt x="194" y="408"/>
                      <a:pt x="193" y="404"/>
                    </a:cubicBezTo>
                    <a:close/>
                    <a:moveTo>
                      <a:pt x="446" y="416"/>
                    </a:moveTo>
                    <a:cubicBezTo>
                      <a:pt x="448" y="416"/>
                      <a:pt x="451" y="416"/>
                      <a:pt x="454" y="414"/>
                    </a:cubicBezTo>
                    <a:cubicBezTo>
                      <a:pt x="453" y="411"/>
                      <a:pt x="451" y="408"/>
                      <a:pt x="450" y="404"/>
                    </a:cubicBezTo>
                    <a:cubicBezTo>
                      <a:pt x="450" y="404"/>
                      <a:pt x="450" y="404"/>
                      <a:pt x="450" y="404"/>
                    </a:cubicBezTo>
                    <a:cubicBezTo>
                      <a:pt x="448" y="408"/>
                      <a:pt x="447" y="412"/>
                      <a:pt x="446" y="416"/>
                    </a:cubicBezTo>
                    <a:close/>
                    <a:moveTo>
                      <a:pt x="219" y="57"/>
                    </a:moveTo>
                    <a:cubicBezTo>
                      <a:pt x="220" y="57"/>
                      <a:pt x="221" y="56"/>
                      <a:pt x="221" y="55"/>
                    </a:cubicBezTo>
                    <a:cubicBezTo>
                      <a:pt x="222" y="53"/>
                      <a:pt x="223" y="50"/>
                      <a:pt x="224" y="48"/>
                    </a:cubicBezTo>
                    <a:cubicBezTo>
                      <a:pt x="223" y="48"/>
                      <a:pt x="214" y="54"/>
                      <a:pt x="212" y="56"/>
                    </a:cubicBezTo>
                    <a:cubicBezTo>
                      <a:pt x="214" y="57"/>
                      <a:pt x="217" y="57"/>
                      <a:pt x="219" y="57"/>
                    </a:cubicBezTo>
                    <a:close/>
                    <a:moveTo>
                      <a:pt x="418" y="48"/>
                    </a:moveTo>
                    <a:cubicBezTo>
                      <a:pt x="419" y="51"/>
                      <a:pt x="420" y="53"/>
                      <a:pt x="422" y="56"/>
                    </a:cubicBezTo>
                    <a:cubicBezTo>
                      <a:pt x="422" y="56"/>
                      <a:pt x="423" y="57"/>
                      <a:pt x="423" y="57"/>
                    </a:cubicBezTo>
                    <a:cubicBezTo>
                      <a:pt x="425" y="57"/>
                      <a:pt x="428" y="57"/>
                      <a:pt x="430" y="56"/>
                    </a:cubicBezTo>
                    <a:cubicBezTo>
                      <a:pt x="426" y="53"/>
                      <a:pt x="422" y="50"/>
                      <a:pt x="418" y="48"/>
                    </a:cubicBezTo>
                    <a:close/>
                    <a:moveTo>
                      <a:pt x="194" y="421"/>
                    </a:moveTo>
                    <a:cubicBezTo>
                      <a:pt x="195" y="420"/>
                      <a:pt x="196" y="419"/>
                      <a:pt x="196" y="418"/>
                    </a:cubicBezTo>
                    <a:cubicBezTo>
                      <a:pt x="194" y="417"/>
                      <a:pt x="191" y="417"/>
                      <a:pt x="189" y="416"/>
                    </a:cubicBezTo>
                    <a:cubicBezTo>
                      <a:pt x="189" y="416"/>
                      <a:pt x="188" y="417"/>
                      <a:pt x="188" y="417"/>
                    </a:cubicBezTo>
                    <a:cubicBezTo>
                      <a:pt x="187" y="419"/>
                      <a:pt x="186" y="420"/>
                      <a:pt x="186" y="423"/>
                    </a:cubicBezTo>
                    <a:cubicBezTo>
                      <a:pt x="189" y="422"/>
                      <a:pt x="192" y="422"/>
                      <a:pt x="194" y="421"/>
                    </a:cubicBezTo>
                    <a:close/>
                    <a:moveTo>
                      <a:pt x="448" y="421"/>
                    </a:moveTo>
                    <a:cubicBezTo>
                      <a:pt x="451" y="422"/>
                      <a:pt x="453" y="422"/>
                      <a:pt x="456" y="423"/>
                    </a:cubicBezTo>
                    <a:cubicBezTo>
                      <a:pt x="456" y="421"/>
                      <a:pt x="455" y="419"/>
                      <a:pt x="454" y="417"/>
                    </a:cubicBezTo>
                    <a:cubicBezTo>
                      <a:pt x="454" y="416"/>
                      <a:pt x="454" y="416"/>
                      <a:pt x="453" y="416"/>
                    </a:cubicBezTo>
                    <a:cubicBezTo>
                      <a:pt x="451" y="417"/>
                      <a:pt x="449" y="417"/>
                      <a:pt x="446" y="418"/>
                    </a:cubicBezTo>
                    <a:cubicBezTo>
                      <a:pt x="447" y="420"/>
                      <a:pt x="447" y="421"/>
                      <a:pt x="448" y="421"/>
                    </a:cubicBezTo>
                    <a:close/>
                    <a:moveTo>
                      <a:pt x="464" y="414"/>
                    </a:moveTo>
                    <a:cubicBezTo>
                      <a:pt x="460" y="414"/>
                      <a:pt x="458" y="415"/>
                      <a:pt x="455" y="416"/>
                    </a:cubicBezTo>
                    <a:cubicBezTo>
                      <a:pt x="456" y="418"/>
                      <a:pt x="457" y="420"/>
                      <a:pt x="457" y="422"/>
                    </a:cubicBezTo>
                    <a:cubicBezTo>
                      <a:pt x="458" y="422"/>
                      <a:pt x="458" y="422"/>
                      <a:pt x="458" y="422"/>
                    </a:cubicBezTo>
                    <a:cubicBezTo>
                      <a:pt x="460" y="420"/>
                      <a:pt x="462" y="417"/>
                      <a:pt x="464" y="414"/>
                    </a:cubicBezTo>
                    <a:close/>
                    <a:moveTo>
                      <a:pt x="184" y="422"/>
                    </a:moveTo>
                    <a:cubicBezTo>
                      <a:pt x="186" y="420"/>
                      <a:pt x="186" y="419"/>
                      <a:pt x="186" y="417"/>
                    </a:cubicBezTo>
                    <a:cubicBezTo>
                      <a:pt x="186" y="416"/>
                      <a:pt x="186" y="416"/>
                      <a:pt x="185" y="415"/>
                    </a:cubicBezTo>
                    <a:cubicBezTo>
                      <a:pt x="183" y="415"/>
                      <a:pt x="181" y="414"/>
                      <a:pt x="179" y="414"/>
                    </a:cubicBezTo>
                    <a:cubicBezTo>
                      <a:pt x="179" y="414"/>
                      <a:pt x="179" y="414"/>
                      <a:pt x="179" y="415"/>
                    </a:cubicBezTo>
                    <a:cubicBezTo>
                      <a:pt x="181" y="417"/>
                      <a:pt x="182" y="420"/>
                      <a:pt x="184" y="422"/>
                    </a:cubicBezTo>
                    <a:close/>
                    <a:moveTo>
                      <a:pt x="562" y="135"/>
                    </a:moveTo>
                    <a:cubicBezTo>
                      <a:pt x="562" y="135"/>
                      <a:pt x="562" y="135"/>
                      <a:pt x="562" y="136"/>
                    </a:cubicBezTo>
                    <a:cubicBezTo>
                      <a:pt x="568" y="143"/>
                      <a:pt x="574" y="151"/>
                      <a:pt x="581" y="158"/>
                    </a:cubicBezTo>
                    <a:cubicBezTo>
                      <a:pt x="581" y="158"/>
                      <a:pt x="581" y="158"/>
                      <a:pt x="582" y="158"/>
                    </a:cubicBezTo>
                    <a:cubicBezTo>
                      <a:pt x="575" y="150"/>
                      <a:pt x="569" y="143"/>
                      <a:pt x="562" y="135"/>
                    </a:cubicBezTo>
                    <a:close/>
                    <a:moveTo>
                      <a:pt x="451" y="428"/>
                    </a:moveTo>
                    <a:cubicBezTo>
                      <a:pt x="453" y="427"/>
                      <a:pt x="454" y="426"/>
                      <a:pt x="456" y="424"/>
                    </a:cubicBezTo>
                    <a:cubicBezTo>
                      <a:pt x="454" y="423"/>
                      <a:pt x="451" y="423"/>
                      <a:pt x="449" y="422"/>
                    </a:cubicBezTo>
                    <a:cubicBezTo>
                      <a:pt x="449" y="422"/>
                      <a:pt x="449" y="423"/>
                      <a:pt x="448" y="423"/>
                    </a:cubicBezTo>
                    <a:cubicBezTo>
                      <a:pt x="449" y="424"/>
                      <a:pt x="450" y="426"/>
                      <a:pt x="451" y="428"/>
                    </a:cubicBezTo>
                    <a:close/>
                    <a:moveTo>
                      <a:pt x="186" y="424"/>
                    </a:moveTo>
                    <a:cubicBezTo>
                      <a:pt x="188" y="426"/>
                      <a:pt x="189" y="427"/>
                      <a:pt x="191" y="428"/>
                    </a:cubicBezTo>
                    <a:cubicBezTo>
                      <a:pt x="192" y="426"/>
                      <a:pt x="193" y="424"/>
                      <a:pt x="194" y="422"/>
                    </a:cubicBezTo>
                    <a:cubicBezTo>
                      <a:pt x="191" y="423"/>
                      <a:pt x="189" y="423"/>
                      <a:pt x="186" y="424"/>
                    </a:cubicBezTo>
                    <a:close/>
                    <a:moveTo>
                      <a:pt x="29" y="374"/>
                    </a:moveTo>
                    <a:cubicBezTo>
                      <a:pt x="28" y="375"/>
                      <a:pt x="27" y="376"/>
                      <a:pt x="27" y="378"/>
                    </a:cubicBezTo>
                    <a:cubicBezTo>
                      <a:pt x="28" y="379"/>
                      <a:pt x="30" y="379"/>
                      <a:pt x="32" y="379"/>
                    </a:cubicBezTo>
                    <a:cubicBezTo>
                      <a:pt x="31" y="377"/>
                      <a:pt x="30" y="376"/>
                      <a:pt x="29" y="374"/>
                    </a:cubicBezTo>
                    <a:close/>
                    <a:moveTo>
                      <a:pt x="611" y="379"/>
                    </a:moveTo>
                    <a:cubicBezTo>
                      <a:pt x="613" y="379"/>
                      <a:pt x="614" y="379"/>
                      <a:pt x="616" y="378"/>
                    </a:cubicBezTo>
                    <a:cubicBezTo>
                      <a:pt x="615" y="377"/>
                      <a:pt x="615" y="376"/>
                      <a:pt x="614" y="374"/>
                    </a:cubicBezTo>
                    <a:cubicBezTo>
                      <a:pt x="612" y="376"/>
                      <a:pt x="611" y="377"/>
                      <a:pt x="611" y="379"/>
                    </a:cubicBezTo>
                    <a:close/>
                    <a:moveTo>
                      <a:pt x="466" y="159"/>
                    </a:moveTo>
                    <a:cubicBezTo>
                      <a:pt x="467" y="160"/>
                      <a:pt x="468" y="160"/>
                      <a:pt x="468" y="159"/>
                    </a:cubicBezTo>
                    <a:cubicBezTo>
                      <a:pt x="469" y="158"/>
                      <a:pt x="468" y="157"/>
                      <a:pt x="467" y="157"/>
                    </a:cubicBezTo>
                    <a:cubicBezTo>
                      <a:pt x="466" y="157"/>
                      <a:pt x="465" y="157"/>
                      <a:pt x="464" y="157"/>
                    </a:cubicBezTo>
                    <a:cubicBezTo>
                      <a:pt x="464" y="157"/>
                      <a:pt x="463" y="157"/>
                      <a:pt x="463" y="157"/>
                    </a:cubicBezTo>
                    <a:cubicBezTo>
                      <a:pt x="464" y="158"/>
                      <a:pt x="465" y="159"/>
                      <a:pt x="466" y="159"/>
                    </a:cubicBezTo>
                    <a:close/>
                    <a:moveTo>
                      <a:pt x="174" y="158"/>
                    </a:moveTo>
                    <a:cubicBezTo>
                      <a:pt x="174" y="160"/>
                      <a:pt x="175" y="160"/>
                      <a:pt x="176" y="159"/>
                    </a:cubicBezTo>
                    <a:cubicBezTo>
                      <a:pt x="177" y="159"/>
                      <a:pt x="178" y="158"/>
                      <a:pt x="179" y="158"/>
                    </a:cubicBezTo>
                    <a:cubicBezTo>
                      <a:pt x="179" y="157"/>
                      <a:pt x="178" y="157"/>
                      <a:pt x="178" y="157"/>
                    </a:cubicBezTo>
                    <a:cubicBezTo>
                      <a:pt x="177" y="157"/>
                      <a:pt x="175" y="157"/>
                      <a:pt x="174" y="158"/>
                    </a:cubicBezTo>
                    <a:close/>
                    <a:moveTo>
                      <a:pt x="470" y="162"/>
                    </a:moveTo>
                    <a:cubicBezTo>
                      <a:pt x="471" y="162"/>
                      <a:pt x="472" y="163"/>
                      <a:pt x="473" y="164"/>
                    </a:cubicBezTo>
                    <a:cubicBezTo>
                      <a:pt x="473" y="164"/>
                      <a:pt x="473" y="163"/>
                      <a:pt x="473" y="163"/>
                    </a:cubicBezTo>
                    <a:cubicBezTo>
                      <a:pt x="472" y="162"/>
                      <a:pt x="471" y="160"/>
                      <a:pt x="470" y="159"/>
                    </a:cubicBezTo>
                    <a:cubicBezTo>
                      <a:pt x="469" y="160"/>
                      <a:pt x="469" y="161"/>
                      <a:pt x="470" y="162"/>
                    </a:cubicBezTo>
                    <a:close/>
                    <a:moveTo>
                      <a:pt x="169" y="163"/>
                    </a:moveTo>
                    <a:cubicBezTo>
                      <a:pt x="170" y="163"/>
                      <a:pt x="170" y="163"/>
                      <a:pt x="170" y="163"/>
                    </a:cubicBezTo>
                    <a:cubicBezTo>
                      <a:pt x="171" y="163"/>
                      <a:pt x="172" y="162"/>
                      <a:pt x="173" y="161"/>
                    </a:cubicBezTo>
                    <a:cubicBezTo>
                      <a:pt x="174" y="161"/>
                      <a:pt x="173" y="160"/>
                      <a:pt x="172" y="159"/>
                    </a:cubicBezTo>
                    <a:cubicBezTo>
                      <a:pt x="171" y="160"/>
                      <a:pt x="170" y="162"/>
                      <a:pt x="169" y="163"/>
                    </a:cubicBezTo>
                    <a:close/>
                    <a:moveTo>
                      <a:pt x="515" y="549"/>
                    </a:moveTo>
                    <a:cubicBezTo>
                      <a:pt x="516" y="548"/>
                      <a:pt x="516" y="547"/>
                      <a:pt x="517" y="545"/>
                    </a:cubicBezTo>
                    <a:cubicBezTo>
                      <a:pt x="513" y="546"/>
                      <a:pt x="513" y="546"/>
                      <a:pt x="515" y="549"/>
                    </a:cubicBezTo>
                    <a:close/>
                    <a:moveTo>
                      <a:pt x="26" y="370"/>
                    </a:moveTo>
                    <a:cubicBezTo>
                      <a:pt x="26" y="372"/>
                      <a:pt x="26" y="373"/>
                      <a:pt x="26" y="375"/>
                    </a:cubicBezTo>
                    <a:cubicBezTo>
                      <a:pt x="28" y="373"/>
                      <a:pt x="28" y="372"/>
                      <a:pt x="26" y="370"/>
                    </a:cubicBezTo>
                    <a:close/>
                    <a:moveTo>
                      <a:pt x="126" y="546"/>
                    </a:moveTo>
                    <a:cubicBezTo>
                      <a:pt x="126" y="547"/>
                      <a:pt x="127" y="548"/>
                      <a:pt x="127" y="549"/>
                    </a:cubicBezTo>
                    <a:cubicBezTo>
                      <a:pt x="129" y="547"/>
                      <a:pt x="129" y="546"/>
                      <a:pt x="126" y="546"/>
                    </a:cubicBezTo>
                    <a:close/>
                    <a:moveTo>
                      <a:pt x="616" y="371"/>
                    </a:moveTo>
                    <a:cubicBezTo>
                      <a:pt x="614" y="372"/>
                      <a:pt x="614" y="372"/>
                      <a:pt x="616" y="375"/>
                    </a:cubicBezTo>
                    <a:cubicBezTo>
                      <a:pt x="616" y="373"/>
                      <a:pt x="616" y="372"/>
                      <a:pt x="616" y="371"/>
                    </a:cubicBezTo>
                    <a:close/>
                    <a:moveTo>
                      <a:pt x="440" y="418"/>
                    </a:moveTo>
                    <a:cubicBezTo>
                      <a:pt x="440" y="418"/>
                      <a:pt x="440" y="419"/>
                      <a:pt x="440" y="419"/>
                    </a:cubicBezTo>
                    <a:cubicBezTo>
                      <a:pt x="441" y="419"/>
                      <a:pt x="442" y="419"/>
                      <a:pt x="443" y="419"/>
                    </a:cubicBezTo>
                    <a:cubicBezTo>
                      <a:pt x="443" y="419"/>
                      <a:pt x="443" y="419"/>
                      <a:pt x="443" y="418"/>
                    </a:cubicBezTo>
                    <a:cubicBezTo>
                      <a:pt x="442" y="418"/>
                      <a:pt x="441" y="418"/>
                      <a:pt x="440" y="418"/>
                    </a:cubicBezTo>
                    <a:close/>
                    <a:moveTo>
                      <a:pt x="202" y="419"/>
                    </a:moveTo>
                    <a:cubicBezTo>
                      <a:pt x="202" y="418"/>
                      <a:pt x="202" y="418"/>
                      <a:pt x="202" y="418"/>
                    </a:cubicBezTo>
                    <a:cubicBezTo>
                      <a:pt x="201" y="418"/>
                      <a:pt x="200" y="418"/>
                      <a:pt x="199" y="418"/>
                    </a:cubicBezTo>
                    <a:cubicBezTo>
                      <a:pt x="199" y="419"/>
                      <a:pt x="199" y="419"/>
                      <a:pt x="199" y="419"/>
                    </a:cubicBezTo>
                    <a:cubicBezTo>
                      <a:pt x="200" y="419"/>
                      <a:pt x="201" y="419"/>
                      <a:pt x="202" y="419"/>
                    </a:cubicBezTo>
                    <a:close/>
                    <a:moveTo>
                      <a:pt x="83" y="131"/>
                    </a:moveTo>
                    <a:cubicBezTo>
                      <a:pt x="83" y="132"/>
                      <a:pt x="83" y="132"/>
                      <a:pt x="83" y="132"/>
                    </a:cubicBezTo>
                    <a:cubicBezTo>
                      <a:pt x="84" y="132"/>
                      <a:pt x="84" y="131"/>
                      <a:pt x="84" y="131"/>
                    </a:cubicBezTo>
                    <a:cubicBezTo>
                      <a:pt x="84" y="131"/>
                      <a:pt x="84" y="130"/>
                      <a:pt x="84" y="130"/>
                    </a:cubicBezTo>
                    <a:cubicBezTo>
                      <a:pt x="84" y="131"/>
                      <a:pt x="83" y="131"/>
                      <a:pt x="83" y="131"/>
                    </a:cubicBezTo>
                    <a:close/>
                    <a:moveTo>
                      <a:pt x="59" y="160"/>
                    </a:moveTo>
                    <a:cubicBezTo>
                      <a:pt x="59" y="160"/>
                      <a:pt x="59" y="160"/>
                      <a:pt x="60" y="160"/>
                    </a:cubicBezTo>
                    <a:cubicBezTo>
                      <a:pt x="60" y="159"/>
                      <a:pt x="60" y="159"/>
                      <a:pt x="61" y="159"/>
                    </a:cubicBezTo>
                    <a:cubicBezTo>
                      <a:pt x="61" y="159"/>
                      <a:pt x="61" y="158"/>
                      <a:pt x="60" y="158"/>
                    </a:cubicBezTo>
                    <a:cubicBezTo>
                      <a:pt x="60" y="159"/>
                      <a:pt x="60" y="159"/>
                      <a:pt x="59" y="160"/>
                    </a:cubicBezTo>
                    <a:close/>
                    <a:moveTo>
                      <a:pt x="559" y="132"/>
                    </a:moveTo>
                    <a:cubicBezTo>
                      <a:pt x="559" y="132"/>
                      <a:pt x="559" y="132"/>
                      <a:pt x="559" y="132"/>
                    </a:cubicBezTo>
                    <a:cubicBezTo>
                      <a:pt x="560" y="133"/>
                      <a:pt x="560" y="133"/>
                      <a:pt x="560" y="134"/>
                    </a:cubicBezTo>
                    <a:cubicBezTo>
                      <a:pt x="560" y="133"/>
                      <a:pt x="560" y="133"/>
                      <a:pt x="561" y="133"/>
                    </a:cubicBezTo>
                    <a:cubicBezTo>
                      <a:pt x="560" y="133"/>
                      <a:pt x="560" y="132"/>
                      <a:pt x="559" y="132"/>
                    </a:cubicBezTo>
                    <a:close/>
                    <a:moveTo>
                      <a:pt x="555" y="127"/>
                    </a:moveTo>
                    <a:cubicBezTo>
                      <a:pt x="555" y="127"/>
                      <a:pt x="555" y="127"/>
                      <a:pt x="555" y="127"/>
                    </a:cubicBezTo>
                    <a:cubicBezTo>
                      <a:pt x="555" y="127"/>
                      <a:pt x="555" y="126"/>
                      <a:pt x="555" y="126"/>
                    </a:cubicBezTo>
                    <a:cubicBezTo>
                      <a:pt x="555" y="126"/>
                      <a:pt x="554" y="126"/>
                      <a:pt x="554" y="126"/>
                    </a:cubicBezTo>
                    <a:cubicBezTo>
                      <a:pt x="555" y="127"/>
                      <a:pt x="555" y="127"/>
                      <a:pt x="555" y="127"/>
                    </a:cubicBezTo>
                    <a:close/>
                    <a:moveTo>
                      <a:pt x="557" y="129"/>
                    </a:moveTo>
                    <a:cubicBezTo>
                      <a:pt x="557" y="129"/>
                      <a:pt x="557" y="129"/>
                      <a:pt x="557" y="130"/>
                    </a:cubicBezTo>
                    <a:cubicBezTo>
                      <a:pt x="557" y="130"/>
                      <a:pt x="557" y="130"/>
                      <a:pt x="558" y="130"/>
                    </a:cubicBezTo>
                    <a:cubicBezTo>
                      <a:pt x="558" y="130"/>
                      <a:pt x="558" y="130"/>
                      <a:pt x="558" y="130"/>
                    </a:cubicBezTo>
                    <a:cubicBezTo>
                      <a:pt x="558" y="130"/>
                      <a:pt x="558" y="130"/>
                      <a:pt x="557" y="129"/>
                    </a:cubicBezTo>
                    <a:close/>
                  </a:path>
                </a:pathLst>
              </a:custGeom>
              <a:grpFill/>
              <a:ln w="1270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3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37" name="Straight Connector 18">
                <a:extLst>
                  <a:ext uri="{FF2B5EF4-FFF2-40B4-BE49-F238E27FC236}">
                    <a16:creationId xmlns:a16="http://schemas.microsoft.com/office/drawing/2014/main" id="{600C290E-9458-48C7-A317-041903B297C8}"/>
                  </a:ext>
                </a:extLst>
              </p:cNvPr>
              <p:cNvCxnSpPr/>
              <p:nvPr/>
            </p:nvCxnSpPr>
            <p:spPr>
              <a:xfrm>
                <a:off x="8862256" y="4139237"/>
                <a:ext cx="436488" cy="0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B6871DD-CCDA-400D-A9B7-1106C432B058}"/>
                </a:ext>
              </a:extLst>
            </p:cNvPr>
            <p:cNvGrpSpPr/>
            <p:nvPr/>
          </p:nvGrpSpPr>
          <p:grpSpPr>
            <a:xfrm>
              <a:off x="5023081" y="1554917"/>
              <a:ext cx="3036488" cy="3036489"/>
              <a:chOff x="1970068" y="1320800"/>
              <a:chExt cx="4685545" cy="468554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A204919-9248-434F-A846-8B0C7A84F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970068" y="1320800"/>
                <a:ext cx="4685545" cy="4685546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0331EE1D-C0AA-4990-BAA7-0EA8A1683E25}"/>
                  </a:ext>
                </a:extLst>
              </p:cNvPr>
              <p:cNvGrpSpPr/>
              <p:nvPr/>
            </p:nvGrpSpPr>
            <p:grpSpPr>
              <a:xfrm>
                <a:off x="2418316" y="2302048"/>
                <a:ext cx="3789169" cy="3151598"/>
                <a:chOff x="2593489" y="2722294"/>
                <a:chExt cx="3438822" cy="2860206"/>
              </a:xfrm>
            </p:grpSpPr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D1C7DA34-2B12-4E2A-A9DD-602F67143966}"/>
                    </a:ext>
                  </a:extLst>
                </p:cNvPr>
                <p:cNvGrpSpPr/>
                <p:nvPr/>
              </p:nvGrpSpPr>
              <p:grpSpPr>
                <a:xfrm>
                  <a:off x="2887530" y="2722294"/>
                  <a:ext cx="2910811" cy="603396"/>
                  <a:chOff x="2887530" y="2872420"/>
                  <a:chExt cx="2910811" cy="603396"/>
                </a:xfrm>
              </p:grpSpPr>
              <p:sp>
                <p:nvSpPr>
                  <p:cNvPr id="34" name="Rectangle 3">
                    <a:extLst>
                      <a:ext uri="{FF2B5EF4-FFF2-40B4-BE49-F238E27FC236}">
                        <a16:creationId xmlns:a16="http://schemas.microsoft.com/office/drawing/2014/main" id="{D54D88AB-BA26-4BC9-B691-432278DFE68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7530" y="2872420"/>
                    <a:ext cx="2910811" cy="46549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>
                    <a:spAutoFit/>
                    <a:scene3d>
                      <a:camera prst="orthographicFront"/>
                      <a:lightRig rig="threePt" dir="t"/>
                    </a:scene3d>
                    <a:sp3d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9pPr>
                  </a:lstStyle>
                  <a:p>
                    <a:pPr algn="ctr" defTabSz="685800" eaLnBrk="1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b="1" spc="-113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ED0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ahoma" pitchFamily="34" charset="0"/>
                      </a:rPr>
                      <a:t>기술의 고도화</a:t>
                    </a:r>
                    <a:endParaRPr lang="en-US" altLang="ko-KR" b="1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FFED0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Tahoma" pitchFamily="34" charset="0"/>
                    </a:endParaRPr>
                  </a:p>
                </p:txBody>
              </p:sp>
              <p:cxnSp>
                <p:nvCxnSpPr>
                  <p:cNvPr id="35" name="Straight Connector 18">
                    <a:extLst>
                      <a:ext uri="{FF2B5EF4-FFF2-40B4-BE49-F238E27FC236}">
                        <a16:creationId xmlns:a16="http://schemas.microsoft.com/office/drawing/2014/main" id="{E23EF1F4-1DEB-49C5-9C6A-52A7FEFB952D}"/>
                      </a:ext>
                    </a:extLst>
                  </p:cNvPr>
                  <p:cNvCxnSpPr/>
                  <p:nvPr/>
                </p:nvCxnSpPr>
                <p:spPr>
                  <a:xfrm>
                    <a:off x="4048694" y="3475816"/>
                    <a:ext cx="588482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Rectangle 3">
                  <a:extLst>
                    <a:ext uri="{FF2B5EF4-FFF2-40B4-BE49-F238E27FC236}">
                      <a16:creationId xmlns:a16="http://schemas.microsoft.com/office/drawing/2014/main" id="{A8B8FC6C-B5F5-4AF2-ABD3-4E67C9B8B7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3489" y="3496396"/>
                  <a:ext cx="3438822" cy="20861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>
                  <a:spAutoFit/>
                  <a:scene3d>
                    <a:camera prst="orthographicFront"/>
                    <a:lightRig rig="threePt" dir="t"/>
                  </a:scene3d>
                  <a:sp3d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ctr" defTabSz="685800" eaLnBrk="1" fontAlgn="auto" hangingPunct="1">
                    <a:lnSpc>
                      <a:spcPct val="110000"/>
                    </a:lnSpc>
                    <a:spcBef>
                      <a:spcPts val="750"/>
                    </a:spcBef>
                    <a:spcAft>
                      <a:spcPts val="0"/>
                    </a:spcAft>
                    <a:buClr>
                      <a:prstClr val="white"/>
                    </a:buClr>
                    <a:buSzPct val="110000"/>
                    <a:defRPr/>
                  </a:pPr>
                  <a: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5G / </a:t>
                  </a:r>
                  <a:r>
                    <a:rPr lang="ko-KR" altLang="en-US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클라우드</a:t>
                  </a:r>
                  <a: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/>
                  </a:r>
                  <a:b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</a:br>
                  <a: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AR / VR / MR</a:t>
                  </a:r>
                  <a:b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</a:br>
                  <a:r>
                    <a:rPr lang="ko-KR" altLang="en-US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대화형 인공지능</a:t>
                  </a:r>
                  <a: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/>
                  </a:r>
                  <a:b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</a:br>
                  <a:r>
                    <a:rPr lang="ko-KR" altLang="en-US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게임엔진 등</a:t>
                  </a:r>
                  <a:endParaRPr lang="ko-KR" altLang="ko-KR" sz="1650" spc="-113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02EF1F-CED1-4BA9-958F-DF2679EB4B10}"/>
              </a:ext>
            </a:extLst>
          </p:cNvPr>
          <p:cNvGrpSpPr/>
          <p:nvPr/>
        </p:nvGrpSpPr>
        <p:grpSpPr>
          <a:xfrm>
            <a:off x="6113321" y="1977138"/>
            <a:ext cx="2603673" cy="2600254"/>
            <a:chOff x="8720436" y="1286149"/>
            <a:chExt cx="3471564" cy="3467005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11BE20C6-412D-470A-A205-CDEA7F2AB038}"/>
                </a:ext>
              </a:extLst>
            </p:cNvPr>
            <p:cNvGrpSpPr/>
            <p:nvPr/>
          </p:nvGrpSpPr>
          <p:grpSpPr>
            <a:xfrm>
              <a:off x="8720436" y="1286149"/>
              <a:ext cx="3471564" cy="3467005"/>
              <a:chOff x="7277530" y="2184400"/>
              <a:chExt cx="3605940" cy="3601204"/>
            </a:xfrm>
            <a:solidFill>
              <a:srgbClr val="D9D9D9"/>
            </a:solidFill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F2ED0130-2DBB-4991-ABB7-E5C2E28FF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77530" y="2184400"/>
                <a:ext cx="3605940" cy="3601204"/>
              </a:xfrm>
              <a:custGeom>
                <a:avLst/>
                <a:gdLst>
                  <a:gd name="T0" fmla="*/ 420 w 642"/>
                  <a:gd name="T1" fmla="*/ 31 h 641"/>
                  <a:gd name="T2" fmla="*/ 64 w 642"/>
                  <a:gd name="T3" fmla="*/ 155 h 641"/>
                  <a:gd name="T4" fmla="*/ 261 w 642"/>
                  <a:gd name="T5" fmla="*/ 511 h 641"/>
                  <a:gd name="T6" fmla="*/ 176 w 642"/>
                  <a:gd name="T7" fmla="*/ 161 h 641"/>
                  <a:gd name="T8" fmla="*/ 466 w 642"/>
                  <a:gd name="T9" fmla="*/ 163 h 641"/>
                  <a:gd name="T10" fmla="*/ 318 w 642"/>
                  <a:gd name="T11" fmla="*/ 521 h 641"/>
                  <a:gd name="T12" fmla="*/ 184 w 642"/>
                  <a:gd name="T13" fmla="*/ 428 h 641"/>
                  <a:gd name="T14" fmla="*/ 567 w 642"/>
                  <a:gd name="T15" fmla="*/ 444 h 641"/>
                  <a:gd name="T16" fmla="*/ 232 w 642"/>
                  <a:gd name="T17" fmla="*/ 258 h 641"/>
                  <a:gd name="T18" fmla="*/ 437 w 642"/>
                  <a:gd name="T19" fmla="*/ 214 h 641"/>
                  <a:gd name="T20" fmla="*/ 520 w 642"/>
                  <a:gd name="T21" fmla="*/ 285 h 641"/>
                  <a:gd name="T22" fmla="*/ 205 w 642"/>
                  <a:gd name="T23" fmla="*/ 363 h 641"/>
                  <a:gd name="T24" fmla="*/ 508 w 642"/>
                  <a:gd name="T25" fmla="*/ 353 h 641"/>
                  <a:gd name="T26" fmla="*/ 86 w 642"/>
                  <a:gd name="T27" fmla="*/ 263 h 641"/>
                  <a:gd name="T28" fmla="*/ 186 w 642"/>
                  <a:gd name="T29" fmla="*/ 130 h 641"/>
                  <a:gd name="T30" fmla="*/ 137 w 642"/>
                  <a:gd name="T31" fmla="*/ 154 h 641"/>
                  <a:gd name="T32" fmla="*/ 423 w 642"/>
                  <a:gd name="T33" fmla="*/ 58 h 641"/>
                  <a:gd name="T34" fmla="*/ 383 w 642"/>
                  <a:gd name="T35" fmla="*/ 300 h 641"/>
                  <a:gd name="T36" fmla="*/ 350 w 642"/>
                  <a:gd name="T37" fmla="*/ 556 h 641"/>
                  <a:gd name="T38" fmla="*/ 597 w 642"/>
                  <a:gd name="T39" fmla="*/ 343 h 641"/>
                  <a:gd name="T40" fmla="*/ 292 w 642"/>
                  <a:gd name="T41" fmla="*/ 105 h 641"/>
                  <a:gd name="T42" fmla="*/ 503 w 642"/>
                  <a:gd name="T43" fmla="*/ 405 h 641"/>
                  <a:gd name="T44" fmla="*/ 67 w 642"/>
                  <a:gd name="T45" fmla="*/ 452 h 641"/>
                  <a:gd name="T46" fmla="*/ 562 w 642"/>
                  <a:gd name="T47" fmla="*/ 195 h 641"/>
                  <a:gd name="T48" fmla="*/ 378 w 642"/>
                  <a:gd name="T49" fmla="*/ 228 h 641"/>
                  <a:gd name="T50" fmla="*/ 330 w 642"/>
                  <a:gd name="T51" fmla="*/ 525 h 641"/>
                  <a:gd name="T52" fmla="*/ 322 w 642"/>
                  <a:gd name="T53" fmla="*/ 1 h 641"/>
                  <a:gd name="T54" fmla="*/ 499 w 642"/>
                  <a:gd name="T55" fmla="*/ 526 h 641"/>
                  <a:gd name="T56" fmla="*/ 128 w 642"/>
                  <a:gd name="T57" fmla="*/ 545 h 641"/>
                  <a:gd name="T58" fmla="*/ 107 w 642"/>
                  <a:gd name="T59" fmla="*/ 195 h 641"/>
                  <a:gd name="T60" fmla="*/ 133 w 642"/>
                  <a:gd name="T61" fmla="*/ 151 h 641"/>
                  <a:gd name="T62" fmla="*/ 428 w 642"/>
                  <a:gd name="T63" fmla="*/ 417 h 641"/>
                  <a:gd name="T64" fmla="*/ 324 w 642"/>
                  <a:gd name="T65" fmla="*/ 597 h 641"/>
                  <a:gd name="T66" fmla="*/ 347 w 642"/>
                  <a:gd name="T67" fmla="*/ 558 h 641"/>
                  <a:gd name="T68" fmla="*/ 580 w 642"/>
                  <a:gd name="T69" fmla="*/ 521 h 641"/>
                  <a:gd name="T70" fmla="*/ 320 w 642"/>
                  <a:gd name="T71" fmla="*/ 63 h 641"/>
                  <a:gd name="T72" fmla="*/ 447 w 642"/>
                  <a:gd name="T73" fmla="*/ 57 h 641"/>
                  <a:gd name="T74" fmla="*/ 429 w 642"/>
                  <a:gd name="T75" fmla="*/ 633 h 641"/>
                  <a:gd name="T76" fmla="*/ 127 w 642"/>
                  <a:gd name="T77" fmla="*/ 195 h 641"/>
                  <a:gd name="T78" fmla="*/ 294 w 642"/>
                  <a:gd name="T79" fmla="*/ 269 h 641"/>
                  <a:gd name="T80" fmla="*/ 201 w 642"/>
                  <a:gd name="T81" fmla="*/ 206 h 641"/>
                  <a:gd name="T82" fmla="*/ 413 w 642"/>
                  <a:gd name="T83" fmla="*/ 46 h 641"/>
                  <a:gd name="T84" fmla="*/ 290 w 642"/>
                  <a:gd name="T85" fmla="*/ 61 h 641"/>
                  <a:gd name="T86" fmla="*/ 229 w 642"/>
                  <a:gd name="T87" fmla="*/ 43 h 641"/>
                  <a:gd name="T88" fmla="*/ 59 w 642"/>
                  <a:gd name="T89" fmla="*/ 419 h 641"/>
                  <a:gd name="T90" fmla="*/ 498 w 642"/>
                  <a:gd name="T91" fmla="*/ 156 h 641"/>
                  <a:gd name="T92" fmla="*/ 50 w 642"/>
                  <a:gd name="T93" fmla="*/ 199 h 641"/>
                  <a:gd name="T94" fmla="*/ 618 w 642"/>
                  <a:gd name="T95" fmla="*/ 219 h 641"/>
                  <a:gd name="T96" fmla="*/ 2 w 642"/>
                  <a:gd name="T97" fmla="*/ 327 h 641"/>
                  <a:gd name="T98" fmla="*/ 52 w 642"/>
                  <a:gd name="T99" fmla="*/ 194 h 641"/>
                  <a:gd name="T100" fmla="*/ 620 w 642"/>
                  <a:gd name="T101" fmla="*/ 362 h 641"/>
                  <a:gd name="T102" fmla="*/ 27 w 642"/>
                  <a:gd name="T103" fmla="*/ 380 h 641"/>
                  <a:gd name="T104" fmla="*/ 422 w 642"/>
                  <a:gd name="T105" fmla="*/ 48 h 641"/>
                  <a:gd name="T106" fmla="*/ 163 w 642"/>
                  <a:gd name="T107" fmla="*/ 169 h 641"/>
                  <a:gd name="T108" fmla="*/ 508 w 642"/>
                  <a:gd name="T109" fmla="*/ 195 h 641"/>
                  <a:gd name="T110" fmla="*/ 227 w 642"/>
                  <a:gd name="T111" fmla="*/ 46 h 641"/>
                  <a:gd name="T112" fmla="*/ 153 w 642"/>
                  <a:gd name="T113" fmla="*/ 556 h 641"/>
                  <a:gd name="T114" fmla="*/ 450 w 642"/>
                  <a:gd name="T115" fmla="*/ 404 h 641"/>
                  <a:gd name="T116" fmla="*/ 458 w 642"/>
                  <a:gd name="T117" fmla="*/ 422 h 641"/>
                  <a:gd name="T118" fmla="*/ 614 w 642"/>
                  <a:gd name="T119" fmla="*/ 374 h 641"/>
                  <a:gd name="T120" fmla="*/ 26 w 642"/>
                  <a:gd name="T121" fmla="*/ 370 h 641"/>
                  <a:gd name="T122" fmla="*/ 559 w 642"/>
                  <a:gd name="T123" fmla="*/ 132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42" h="641">
                    <a:moveTo>
                      <a:pt x="224" y="640"/>
                    </a:moveTo>
                    <a:cubicBezTo>
                      <a:pt x="216" y="640"/>
                      <a:pt x="218" y="641"/>
                      <a:pt x="212" y="636"/>
                    </a:cubicBezTo>
                    <a:cubicBezTo>
                      <a:pt x="181" y="613"/>
                      <a:pt x="151" y="591"/>
                      <a:pt x="121" y="568"/>
                    </a:cubicBezTo>
                    <a:cubicBezTo>
                      <a:pt x="100" y="552"/>
                      <a:pt x="78" y="536"/>
                      <a:pt x="56" y="519"/>
                    </a:cubicBezTo>
                    <a:cubicBezTo>
                      <a:pt x="55" y="518"/>
                      <a:pt x="54" y="517"/>
                      <a:pt x="53" y="514"/>
                    </a:cubicBezTo>
                    <a:cubicBezTo>
                      <a:pt x="49" y="501"/>
                      <a:pt x="45" y="487"/>
                      <a:pt x="41" y="474"/>
                    </a:cubicBezTo>
                    <a:cubicBezTo>
                      <a:pt x="36" y="455"/>
                      <a:pt x="31" y="436"/>
                      <a:pt x="25" y="417"/>
                    </a:cubicBezTo>
                    <a:cubicBezTo>
                      <a:pt x="17" y="388"/>
                      <a:pt x="9" y="359"/>
                      <a:pt x="1" y="331"/>
                    </a:cubicBezTo>
                    <a:cubicBezTo>
                      <a:pt x="1" y="329"/>
                      <a:pt x="0" y="328"/>
                      <a:pt x="1" y="326"/>
                    </a:cubicBezTo>
                    <a:cubicBezTo>
                      <a:pt x="5" y="306"/>
                      <a:pt x="8" y="285"/>
                      <a:pt x="12" y="265"/>
                    </a:cubicBezTo>
                    <a:cubicBezTo>
                      <a:pt x="16" y="244"/>
                      <a:pt x="19" y="224"/>
                      <a:pt x="23" y="204"/>
                    </a:cubicBezTo>
                    <a:cubicBezTo>
                      <a:pt x="24" y="200"/>
                      <a:pt x="25" y="198"/>
                      <a:pt x="27" y="195"/>
                    </a:cubicBezTo>
                    <a:cubicBezTo>
                      <a:pt x="33" y="189"/>
                      <a:pt x="39" y="182"/>
                      <a:pt x="44" y="175"/>
                    </a:cubicBezTo>
                    <a:cubicBezTo>
                      <a:pt x="50" y="169"/>
                      <a:pt x="55" y="162"/>
                      <a:pt x="61" y="156"/>
                    </a:cubicBezTo>
                    <a:cubicBezTo>
                      <a:pt x="66" y="150"/>
                      <a:pt x="70" y="145"/>
                      <a:pt x="75" y="139"/>
                    </a:cubicBezTo>
                    <a:cubicBezTo>
                      <a:pt x="80" y="133"/>
                      <a:pt x="85" y="127"/>
                      <a:pt x="90" y="121"/>
                    </a:cubicBezTo>
                    <a:cubicBezTo>
                      <a:pt x="96" y="114"/>
                      <a:pt x="101" y="108"/>
                      <a:pt x="107" y="101"/>
                    </a:cubicBezTo>
                    <a:cubicBezTo>
                      <a:pt x="113" y="94"/>
                      <a:pt x="120" y="86"/>
                      <a:pt x="126" y="79"/>
                    </a:cubicBezTo>
                    <a:cubicBezTo>
                      <a:pt x="132" y="72"/>
                      <a:pt x="138" y="65"/>
                      <a:pt x="144" y="58"/>
                    </a:cubicBezTo>
                    <a:cubicBezTo>
                      <a:pt x="146" y="56"/>
                      <a:pt x="147" y="54"/>
                      <a:pt x="151" y="53"/>
                    </a:cubicBezTo>
                    <a:cubicBezTo>
                      <a:pt x="162" y="49"/>
                      <a:pt x="174" y="46"/>
                      <a:pt x="185" y="42"/>
                    </a:cubicBezTo>
                    <a:cubicBezTo>
                      <a:pt x="198" y="38"/>
                      <a:pt x="210" y="34"/>
                      <a:pt x="223" y="30"/>
                    </a:cubicBezTo>
                    <a:cubicBezTo>
                      <a:pt x="240" y="25"/>
                      <a:pt x="258" y="19"/>
                      <a:pt x="276" y="14"/>
                    </a:cubicBezTo>
                    <a:cubicBezTo>
                      <a:pt x="290" y="9"/>
                      <a:pt x="305" y="5"/>
                      <a:pt x="319" y="0"/>
                    </a:cubicBezTo>
                    <a:cubicBezTo>
                      <a:pt x="320" y="0"/>
                      <a:pt x="322" y="0"/>
                      <a:pt x="323" y="0"/>
                    </a:cubicBezTo>
                    <a:cubicBezTo>
                      <a:pt x="328" y="2"/>
                      <a:pt x="332" y="3"/>
                      <a:pt x="337" y="5"/>
                    </a:cubicBezTo>
                    <a:cubicBezTo>
                      <a:pt x="347" y="8"/>
                      <a:pt x="356" y="11"/>
                      <a:pt x="366" y="14"/>
                    </a:cubicBezTo>
                    <a:cubicBezTo>
                      <a:pt x="384" y="19"/>
                      <a:pt x="402" y="25"/>
                      <a:pt x="420" y="31"/>
                    </a:cubicBezTo>
                    <a:cubicBezTo>
                      <a:pt x="430" y="34"/>
                      <a:pt x="439" y="36"/>
                      <a:pt x="448" y="39"/>
                    </a:cubicBezTo>
                    <a:cubicBezTo>
                      <a:pt x="463" y="44"/>
                      <a:pt x="478" y="48"/>
                      <a:pt x="492" y="53"/>
                    </a:cubicBezTo>
                    <a:cubicBezTo>
                      <a:pt x="494" y="54"/>
                      <a:pt x="496" y="55"/>
                      <a:pt x="497" y="57"/>
                    </a:cubicBezTo>
                    <a:cubicBezTo>
                      <a:pt x="500" y="59"/>
                      <a:pt x="502" y="62"/>
                      <a:pt x="505" y="65"/>
                    </a:cubicBezTo>
                    <a:cubicBezTo>
                      <a:pt x="510" y="72"/>
                      <a:pt x="516" y="78"/>
                      <a:pt x="521" y="85"/>
                    </a:cubicBezTo>
                    <a:cubicBezTo>
                      <a:pt x="527" y="91"/>
                      <a:pt x="533" y="98"/>
                      <a:pt x="538" y="105"/>
                    </a:cubicBezTo>
                    <a:cubicBezTo>
                      <a:pt x="544" y="111"/>
                      <a:pt x="549" y="117"/>
                      <a:pt x="554" y="123"/>
                    </a:cubicBezTo>
                    <a:cubicBezTo>
                      <a:pt x="560" y="130"/>
                      <a:pt x="565" y="137"/>
                      <a:pt x="571" y="143"/>
                    </a:cubicBezTo>
                    <a:cubicBezTo>
                      <a:pt x="577" y="151"/>
                      <a:pt x="584" y="158"/>
                      <a:pt x="590" y="166"/>
                    </a:cubicBezTo>
                    <a:cubicBezTo>
                      <a:pt x="598" y="175"/>
                      <a:pt x="605" y="184"/>
                      <a:pt x="613" y="193"/>
                    </a:cubicBezTo>
                    <a:cubicBezTo>
                      <a:pt x="616" y="196"/>
                      <a:pt x="619" y="200"/>
                      <a:pt x="619" y="205"/>
                    </a:cubicBezTo>
                    <a:cubicBezTo>
                      <a:pt x="623" y="226"/>
                      <a:pt x="627" y="247"/>
                      <a:pt x="631" y="269"/>
                    </a:cubicBezTo>
                    <a:cubicBezTo>
                      <a:pt x="634" y="287"/>
                      <a:pt x="638" y="306"/>
                      <a:pt x="641" y="325"/>
                    </a:cubicBezTo>
                    <a:cubicBezTo>
                      <a:pt x="642" y="327"/>
                      <a:pt x="642" y="329"/>
                      <a:pt x="641" y="331"/>
                    </a:cubicBezTo>
                    <a:cubicBezTo>
                      <a:pt x="637" y="347"/>
                      <a:pt x="632" y="363"/>
                      <a:pt x="628" y="379"/>
                    </a:cubicBezTo>
                    <a:cubicBezTo>
                      <a:pt x="622" y="397"/>
                      <a:pt x="617" y="416"/>
                      <a:pt x="612" y="434"/>
                    </a:cubicBezTo>
                    <a:cubicBezTo>
                      <a:pt x="607" y="450"/>
                      <a:pt x="603" y="466"/>
                      <a:pt x="599" y="482"/>
                    </a:cubicBezTo>
                    <a:cubicBezTo>
                      <a:pt x="595" y="493"/>
                      <a:pt x="592" y="504"/>
                      <a:pt x="589" y="515"/>
                    </a:cubicBezTo>
                    <a:cubicBezTo>
                      <a:pt x="589" y="516"/>
                      <a:pt x="588" y="518"/>
                      <a:pt x="586" y="519"/>
                    </a:cubicBezTo>
                    <a:cubicBezTo>
                      <a:pt x="579" y="524"/>
                      <a:pt x="572" y="530"/>
                      <a:pt x="565" y="535"/>
                    </a:cubicBezTo>
                    <a:cubicBezTo>
                      <a:pt x="531" y="561"/>
                      <a:pt x="497" y="586"/>
                      <a:pt x="463" y="611"/>
                    </a:cubicBezTo>
                    <a:cubicBezTo>
                      <a:pt x="452" y="620"/>
                      <a:pt x="440" y="629"/>
                      <a:pt x="428" y="638"/>
                    </a:cubicBezTo>
                    <a:cubicBezTo>
                      <a:pt x="426" y="639"/>
                      <a:pt x="424" y="640"/>
                      <a:pt x="421" y="640"/>
                    </a:cubicBezTo>
                    <a:cubicBezTo>
                      <a:pt x="388" y="640"/>
                      <a:pt x="355" y="640"/>
                      <a:pt x="321" y="640"/>
                    </a:cubicBezTo>
                    <a:cubicBezTo>
                      <a:pt x="289" y="640"/>
                      <a:pt x="256" y="640"/>
                      <a:pt x="224" y="640"/>
                    </a:cubicBezTo>
                    <a:close/>
                    <a:moveTo>
                      <a:pt x="78" y="137"/>
                    </a:moveTo>
                    <a:cubicBezTo>
                      <a:pt x="73" y="143"/>
                      <a:pt x="67" y="150"/>
                      <a:pt x="62" y="157"/>
                    </a:cubicBezTo>
                    <a:cubicBezTo>
                      <a:pt x="63" y="156"/>
                      <a:pt x="63" y="156"/>
                      <a:pt x="64" y="155"/>
                    </a:cubicBezTo>
                    <a:cubicBezTo>
                      <a:pt x="68" y="150"/>
                      <a:pt x="73" y="145"/>
                      <a:pt x="77" y="139"/>
                    </a:cubicBezTo>
                    <a:cubicBezTo>
                      <a:pt x="78" y="138"/>
                      <a:pt x="79" y="137"/>
                      <a:pt x="80" y="136"/>
                    </a:cubicBezTo>
                    <a:cubicBezTo>
                      <a:pt x="81" y="135"/>
                      <a:pt x="81" y="135"/>
                      <a:pt x="82" y="134"/>
                    </a:cubicBezTo>
                    <a:cubicBezTo>
                      <a:pt x="81" y="134"/>
                      <a:pt x="80" y="135"/>
                      <a:pt x="80" y="136"/>
                    </a:cubicBezTo>
                    <a:cubicBezTo>
                      <a:pt x="79" y="136"/>
                      <a:pt x="79" y="137"/>
                      <a:pt x="78" y="137"/>
                    </a:cubicBezTo>
                    <a:close/>
                    <a:moveTo>
                      <a:pt x="448" y="432"/>
                    </a:moveTo>
                    <a:cubicBezTo>
                      <a:pt x="440" y="437"/>
                      <a:pt x="433" y="442"/>
                      <a:pt x="426" y="448"/>
                    </a:cubicBezTo>
                    <a:cubicBezTo>
                      <a:pt x="424" y="449"/>
                      <a:pt x="422" y="451"/>
                      <a:pt x="421" y="453"/>
                    </a:cubicBezTo>
                    <a:cubicBezTo>
                      <a:pt x="412" y="467"/>
                      <a:pt x="402" y="480"/>
                      <a:pt x="393" y="494"/>
                    </a:cubicBezTo>
                    <a:cubicBezTo>
                      <a:pt x="384" y="507"/>
                      <a:pt x="375" y="520"/>
                      <a:pt x="366" y="533"/>
                    </a:cubicBezTo>
                    <a:cubicBezTo>
                      <a:pt x="366" y="533"/>
                      <a:pt x="366" y="534"/>
                      <a:pt x="365" y="534"/>
                    </a:cubicBezTo>
                    <a:cubicBezTo>
                      <a:pt x="366" y="535"/>
                      <a:pt x="368" y="535"/>
                      <a:pt x="369" y="536"/>
                    </a:cubicBezTo>
                    <a:cubicBezTo>
                      <a:pt x="377" y="538"/>
                      <a:pt x="385" y="540"/>
                      <a:pt x="394" y="542"/>
                    </a:cubicBezTo>
                    <a:cubicBezTo>
                      <a:pt x="414" y="548"/>
                      <a:pt x="435" y="553"/>
                      <a:pt x="456" y="559"/>
                    </a:cubicBezTo>
                    <a:cubicBezTo>
                      <a:pt x="459" y="559"/>
                      <a:pt x="462" y="560"/>
                      <a:pt x="466" y="561"/>
                    </a:cubicBezTo>
                    <a:cubicBezTo>
                      <a:pt x="468" y="562"/>
                      <a:pt x="469" y="561"/>
                      <a:pt x="469" y="559"/>
                    </a:cubicBezTo>
                    <a:cubicBezTo>
                      <a:pt x="468" y="552"/>
                      <a:pt x="468" y="546"/>
                      <a:pt x="467" y="540"/>
                    </a:cubicBezTo>
                    <a:cubicBezTo>
                      <a:pt x="467" y="535"/>
                      <a:pt x="466" y="530"/>
                      <a:pt x="466" y="525"/>
                    </a:cubicBezTo>
                    <a:cubicBezTo>
                      <a:pt x="465" y="520"/>
                      <a:pt x="465" y="514"/>
                      <a:pt x="464" y="509"/>
                    </a:cubicBezTo>
                    <a:cubicBezTo>
                      <a:pt x="464" y="504"/>
                      <a:pt x="464" y="499"/>
                      <a:pt x="463" y="494"/>
                    </a:cubicBezTo>
                    <a:cubicBezTo>
                      <a:pt x="463" y="489"/>
                      <a:pt x="462" y="484"/>
                      <a:pt x="462" y="479"/>
                    </a:cubicBezTo>
                    <a:cubicBezTo>
                      <a:pt x="462" y="476"/>
                      <a:pt x="461" y="474"/>
                      <a:pt x="461" y="471"/>
                    </a:cubicBezTo>
                    <a:cubicBezTo>
                      <a:pt x="461" y="464"/>
                      <a:pt x="460" y="457"/>
                      <a:pt x="459" y="450"/>
                    </a:cubicBezTo>
                    <a:cubicBezTo>
                      <a:pt x="459" y="447"/>
                      <a:pt x="459" y="445"/>
                      <a:pt x="457" y="442"/>
                    </a:cubicBezTo>
                    <a:cubicBezTo>
                      <a:pt x="455" y="438"/>
                      <a:pt x="453" y="434"/>
                      <a:pt x="451" y="430"/>
                    </a:cubicBezTo>
                    <a:cubicBezTo>
                      <a:pt x="449" y="430"/>
                      <a:pt x="449" y="431"/>
                      <a:pt x="448" y="432"/>
                    </a:cubicBezTo>
                    <a:close/>
                    <a:moveTo>
                      <a:pt x="274" y="529"/>
                    </a:moveTo>
                    <a:cubicBezTo>
                      <a:pt x="270" y="523"/>
                      <a:pt x="265" y="517"/>
                      <a:pt x="261" y="511"/>
                    </a:cubicBezTo>
                    <a:cubicBezTo>
                      <a:pt x="250" y="495"/>
                      <a:pt x="238" y="478"/>
                      <a:pt x="227" y="462"/>
                    </a:cubicBezTo>
                    <a:cubicBezTo>
                      <a:pt x="225" y="458"/>
                      <a:pt x="222" y="455"/>
                      <a:pt x="220" y="451"/>
                    </a:cubicBezTo>
                    <a:cubicBezTo>
                      <a:pt x="219" y="450"/>
                      <a:pt x="218" y="448"/>
                      <a:pt x="216" y="447"/>
                    </a:cubicBezTo>
                    <a:cubicBezTo>
                      <a:pt x="209" y="442"/>
                      <a:pt x="201" y="436"/>
                      <a:pt x="193" y="431"/>
                    </a:cubicBezTo>
                    <a:cubicBezTo>
                      <a:pt x="193" y="430"/>
                      <a:pt x="192" y="430"/>
                      <a:pt x="192" y="430"/>
                    </a:cubicBezTo>
                    <a:cubicBezTo>
                      <a:pt x="191" y="432"/>
                      <a:pt x="189" y="433"/>
                      <a:pt x="188" y="435"/>
                    </a:cubicBezTo>
                    <a:cubicBezTo>
                      <a:pt x="187" y="438"/>
                      <a:pt x="185" y="441"/>
                      <a:pt x="184" y="444"/>
                    </a:cubicBezTo>
                    <a:cubicBezTo>
                      <a:pt x="183" y="445"/>
                      <a:pt x="183" y="447"/>
                      <a:pt x="183" y="448"/>
                    </a:cubicBezTo>
                    <a:cubicBezTo>
                      <a:pt x="182" y="454"/>
                      <a:pt x="182" y="459"/>
                      <a:pt x="182" y="464"/>
                    </a:cubicBezTo>
                    <a:cubicBezTo>
                      <a:pt x="181" y="470"/>
                      <a:pt x="181" y="475"/>
                      <a:pt x="180" y="480"/>
                    </a:cubicBezTo>
                    <a:cubicBezTo>
                      <a:pt x="180" y="485"/>
                      <a:pt x="180" y="489"/>
                      <a:pt x="179" y="494"/>
                    </a:cubicBezTo>
                    <a:cubicBezTo>
                      <a:pt x="179" y="497"/>
                      <a:pt x="178" y="500"/>
                      <a:pt x="178" y="503"/>
                    </a:cubicBezTo>
                    <a:cubicBezTo>
                      <a:pt x="177" y="511"/>
                      <a:pt x="177" y="519"/>
                      <a:pt x="176" y="527"/>
                    </a:cubicBezTo>
                    <a:cubicBezTo>
                      <a:pt x="175" y="534"/>
                      <a:pt x="175" y="542"/>
                      <a:pt x="174" y="549"/>
                    </a:cubicBezTo>
                    <a:cubicBezTo>
                      <a:pt x="174" y="552"/>
                      <a:pt x="174" y="554"/>
                      <a:pt x="173" y="557"/>
                    </a:cubicBezTo>
                    <a:cubicBezTo>
                      <a:pt x="173" y="557"/>
                      <a:pt x="173" y="558"/>
                      <a:pt x="173" y="558"/>
                    </a:cubicBezTo>
                    <a:cubicBezTo>
                      <a:pt x="173" y="561"/>
                      <a:pt x="174" y="562"/>
                      <a:pt x="177" y="561"/>
                    </a:cubicBezTo>
                    <a:cubicBezTo>
                      <a:pt x="181" y="560"/>
                      <a:pt x="186" y="559"/>
                      <a:pt x="190" y="557"/>
                    </a:cubicBezTo>
                    <a:cubicBezTo>
                      <a:pt x="198" y="555"/>
                      <a:pt x="207" y="553"/>
                      <a:pt x="215" y="551"/>
                    </a:cubicBezTo>
                    <a:cubicBezTo>
                      <a:pt x="235" y="546"/>
                      <a:pt x="255" y="540"/>
                      <a:pt x="275" y="535"/>
                    </a:cubicBezTo>
                    <a:cubicBezTo>
                      <a:pt x="276" y="535"/>
                      <a:pt x="276" y="535"/>
                      <a:pt x="277" y="534"/>
                    </a:cubicBezTo>
                    <a:cubicBezTo>
                      <a:pt x="276" y="533"/>
                      <a:pt x="275" y="531"/>
                      <a:pt x="274" y="529"/>
                    </a:cubicBezTo>
                    <a:close/>
                    <a:moveTo>
                      <a:pt x="317" y="132"/>
                    </a:moveTo>
                    <a:cubicBezTo>
                      <a:pt x="301" y="135"/>
                      <a:pt x="285" y="138"/>
                      <a:pt x="269" y="141"/>
                    </a:cubicBezTo>
                    <a:cubicBezTo>
                      <a:pt x="261" y="142"/>
                      <a:pt x="253" y="144"/>
                      <a:pt x="245" y="145"/>
                    </a:cubicBezTo>
                    <a:cubicBezTo>
                      <a:pt x="230" y="148"/>
                      <a:pt x="214" y="150"/>
                      <a:pt x="198" y="153"/>
                    </a:cubicBezTo>
                    <a:cubicBezTo>
                      <a:pt x="194" y="154"/>
                      <a:pt x="190" y="155"/>
                      <a:pt x="186" y="155"/>
                    </a:cubicBezTo>
                    <a:cubicBezTo>
                      <a:pt x="182" y="156"/>
                      <a:pt x="179" y="159"/>
                      <a:pt x="176" y="161"/>
                    </a:cubicBezTo>
                    <a:cubicBezTo>
                      <a:pt x="175" y="161"/>
                      <a:pt x="176" y="162"/>
                      <a:pt x="176" y="163"/>
                    </a:cubicBezTo>
                    <a:cubicBezTo>
                      <a:pt x="179" y="167"/>
                      <a:pt x="181" y="171"/>
                      <a:pt x="183" y="175"/>
                    </a:cubicBezTo>
                    <a:cubicBezTo>
                      <a:pt x="190" y="186"/>
                      <a:pt x="196" y="197"/>
                      <a:pt x="203" y="208"/>
                    </a:cubicBezTo>
                    <a:cubicBezTo>
                      <a:pt x="204" y="209"/>
                      <a:pt x="205" y="210"/>
                      <a:pt x="206" y="210"/>
                    </a:cubicBezTo>
                    <a:cubicBezTo>
                      <a:pt x="213" y="212"/>
                      <a:pt x="219" y="213"/>
                      <a:pt x="225" y="215"/>
                    </a:cubicBezTo>
                    <a:cubicBezTo>
                      <a:pt x="238" y="217"/>
                      <a:pt x="250" y="220"/>
                      <a:pt x="262" y="223"/>
                    </a:cubicBezTo>
                    <a:cubicBezTo>
                      <a:pt x="262" y="223"/>
                      <a:pt x="263" y="223"/>
                      <a:pt x="263" y="223"/>
                    </a:cubicBezTo>
                    <a:cubicBezTo>
                      <a:pt x="265" y="223"/>
                      <a:pt x="265" y="223"/>
                      <a:pt x="267" y="221"/>
                    </a:cubicBezTo>
                    <a:cubicBezTo>
                      <a:pt x="270" y="215"/>
                      <a:pt x="274" y="209"/>
                      <a:pt x="277" y="203"/>
                    </a:cubicBezTo>
                    <a:cubicBezTo>
                      <a:pt x="283" y="195"/>
                      <a:pt x="288" y="186"/>
                      <a:pt x="293" y="178"/>
                    </a:cubicBezTo>
                    <a:cubicBezTo>
                      <a:pt x="300" y="165"/>
                      <a:pt x="308" y="152"/>
                      <a:pt x="316" y="139"/>
                    </a:cubicBezTo>
                    <a:cubicBezTo>
                      <a:pt x="317" y="137"/>
                      <a:pt x="318" y="136"/>
                      <a:pt x="319" y="134"/>
                    </a:cubicBezTo>
                    <a:cubicBezTo>
                      <a:pt x="319" y="134"/>
                      <a:pt x="319" y="133"/>
                      <a:pt x="320" y="132"/>
                    </a:cubicBezTo>
                    <a:cubicBezTo>
                      <a:pt x="318" y="132"/>
                      <a:pt x="318" y="132"/>
                      <a:pt x="317" y="132"/>
                    </a:cubicBezTo>
                    <a:close/>
                    <a:moveTo>
                      <a:pt x="455" y="155"/>
                    </a:moveTo>
                    <a:cubicBezTo>
                      <a:pt x="440" y="153"/>
                      <a:pt x="426" y="150"/>
                      <a:pt x="412" y="148"/>
                    </a:cubicBezTo>
                    <a:cubicBezTo>
                      <a:pt x="396" y="145"/>
                      <a:pt x="379" y="142"/>
                      <a:pt x="363" y="139"/>
                    </a:cubicBezTo>
                    <a:cubicBezTo>
                      <a:pt x="350" y="137"/>
                      <a:pt x="338" y="135"/>
                      <a:pt x="325" y="132"/>
                    </a:cubicBezTo>
                    <a:cubicBezTo>
                      <a:pt x="325" y="132"/>
                      <a:pt x="324" y="132"/>
                      <a:pt x="322" y="132"/>
                    </a:cubicBezTo>
                    <a:cubicBezTo>
                      <a:pt x="324" y="134"/>
                      <a:pt x="324" y="136"/>
                      <a:pt x="325" y="138"/>
                    </a:cubicBezTo>
                    <a:cubicBezTo>
                      <a:pt x="338" y="158"/>
                      <a:pt x="350" y="178"/>
                      <a:pt x="362" y="199"/>
                    </a:cubicBezTo>
                    <a:cubicBezTo>
                      <a:pt x="366" y="206"/>
                      <a:pt x="371" y="213"/>
                      <a:pt x="375" y="220"/>
                    </a:cubicBezTo>
                    <a:cubicBezTo>
                      <a:pt x="375" y="221"/>
                      <a:pt x="375" y="221"/>
                      <a:pt x="376" y="221"/>
                    </a:cubicBezTo>
                    <a:cubicBezTo>
                      <a:pt x="376" y="223"/>
                      <a:pt x="377" y="223"/>
                      <a:pt x="379" y="223"/>
                    </a:cubicBezTo>
                    <a:cubicBezTo>
                      <a:pt x="382" y="222"/>
                      <a:pt x="385" y="222"/>
                      <a:pt x="388" y="221"/>
                    </a:cubicBezTo>
                    <a:cubicBezTo>
                      <a:pt x="402" y="218"/>
                      <a:pt x="417" y="215"/>
                      <a:pt x="431" y="211"/>
                    </a:cubicBezTo>
                    <a:cubicBezTo>
                      <a:pt x="438" y="210"/>
                      <a:pt x="438" y="210"/>
                      <a:pt x="442" y="204"/>
                    </a:cubicBezTo>
                    <a:cubicBezTo>
                      <a:pt x="450" y="190"/>
                      <a:pt x="458" y="177"/>
                      <a:pt x="466" y="163"/>
                    </a:cubicBezTo>
                    <a:cubicBezTo>
                      <a:pt x="466" y="163"/>
                      <a:pt x="466" y="162"/>
                      <a:pt x="467" y="161"/>
                    </a:cubicBezTo>
                    <a:cubicBezTo>
                      <a:pt x="463" y="159"/>
                      <a:pt x="460" y="156"/>
                      <a:pt x="455" y="155"/>
                    </a:cubicBezTo>
                    <a:close/>
                    <a:moveTo>
                      <a:pt x="324" y="521"/>
                    </a:moveTo>
                    <a:cubicBezTo>
                      <a:pt x="335" y="513"/>
                      <a:pt x="346" y="505"/>
                      <a:pt x="357" y="496"/>
                    </a:cubicBezTo>
                    <a:cubicBezTo>
                      <a:pt x="372" y="486"/>
                      <a:pt x="386" y="476"/>
                      <a:pt x="400" y="466"/>
                    </a:cubicBezTo>
                    <a:cubicBezTo>
                      <a:pt x="407" y="460"/>
                      <a:pt x="414" y="455"/>
                      <a:pt x="421" y="450"/>
                    </a:cubicBezTo>
                    <a:cubicBezTo>
                      <a:pt x="422" y="449"/>
                      <a:pt x="423" y="448"/>
                      <a:pt x="424" y="447"/>
                    </a:cubicBezTo>
                    <a:cubicBezTo>
                      <a:pt x="430" y="439"/>
                      <a:pt x="435" y="430"/>
                      <a:pt x="441" y="422"/>
                    </a:cubicBezTo>
                    <a:cubicBezTo>
                      <a:pt x="441" y="422"/>
                      <a:pt x="442" y="421"/>
                      <a:pt x="442" y="421"/>
                    </a:cubicBezTo>
                    <a:cubicBezTo>
                      <a:pt x="440" y="420"/>
                      <a:pt x="436" y="418"/>
                      <a:pt x="433" y="418"/>
                    </a:cubicBezTo>
                    <a:cubicBezTo>
                      <a:pt x="432" y="418"/>
                      <a:pt x="432" y="418"/>
                      <a:pt x="431" y="418"/>
                    </a:cubicBezTo>
                    <a:cubicBezTo>
                      <a:pt x="396" y="418"/>
                      <a:pt x="361" y="418"/>
                      <a:pt x="326" y="418"/>
                    </a:cubicBezTo>
                    <a:cubicBezTo>
                      <a:pt x="322" y="418"/>
                      <a:pt x="322" y="418"/>
                      <a:pt x="322" y="423"/>
                    </a:cubicBezTo>
                    <a:cubicBezTo>
                      <a:pt x="322" y="455"/>
                      <a:pt x="322" y="487"/>
                      <a:pt x="322" y="519"/>
                    </a:cubicBezTo>
                    <a:cubicBezTo>
                      <a:pt x="322" y="520"/>
                      <a:pt x="322" y="521"/>
                      <a:pt x="322" y="522"/>
                    </a:cubicBezTo>
                    <a:cubicBezTo>
                      <a:pt x="323" y="521"/>
                      <a:pt x="323" y="521"/>
                      <a:pt x="324" y="521"/>
                    </a:cubicBezTo>
                    <a:close/>
                    <a:moveTo>
                      <a:pt x="320" y="519"/>
                    </a:moveTo>
                    <a:cubicBezTo>
                      <a:pt x="320" y="487"/>
                      <a:pt x="320" y="455"/>
                      <a:pt x="320" y="423"/>
                    </a:cubicBezTo>
                    <a:cubicBezTo>
                      <a:pt x="320" y="418"/>
                      <a:pt x="320" y="418"/>
                      <a:pt x="316" y="418"/>
                    </a:cubicBezTo>
                    <a:cubicBezTo>
                      <a:pt x="281" y="418"/>
                      <a:pt x="246" y="418"/>
                      <a:pt x="211" y="418"/>
                    </a:cubicBezTo>
                    <a:cubicBezTo>
                      <a:pt x="208" y="418"/>
                      <a:pt x="205" y="419"/>
                      <a:pt x="202" y="420"/>
                    </a:cubicBezTo>
                    <a:cubicBezTo>
                      <a:pt x="201" y="420"/>
                      <a:pt x="201" y="420"/>
                      <a:pt x="200" y="421"/>
                    </a:cubicBezTo>
                    <a:cubicBezTo>
                      <a:pt x="201" y="423"/>
                      <a:pt x="202" y="424"/>
                      <a:pt x="203" y="426"/>
                    </a:cubicBezTo>
                    <a:cubicBezTo>
                      <a:pt x="208" y="432"/>
                      <a:pt x="213" y="439"/>
                      <a:pt x="217" y="445"/>
                    </a:cubicBezTo>
                    <a:cubicBezTo>
                      <a:pt x="218" y="447"/>
                      <a:pt x="220" y="449"/>
                      <a:pt x="222" y="450"/>
                    </a:cubicBezTo>
                    <a:cubicBezTo>
                      <a:pt x="237" y="461"/>
                      <a:pt x="252" y="472"/>
                      <a:pt x="267" y="483"/>
                    </a:cubicBezTo>
                    <a:cubicBezTo>
                      <a:pt x="275" y="489"/>
                      <a:pt x="283" y="495"/>
                      <a:pt x="292" y="501"/>
                    </a:cubicBezTo>
                    <a:cubicBezTo>
                      <a:pt x="301" y="508"/>
                      <a:pt x="309" y="514"/>
                      <a:pt x="318" y="521"/>
                    </a:cubicBezTo>
                    <a:cubicBezTo>
                      <a:pt x="319" y="521"/>
                      <a:pt x="319" y="521"/>
                      <a:pt x="320" y="522"/>
                    </a:cubicBezTo>
                    <a:cubicBezTo>
                      <a:pt x="320" y="520"/>
                      <a:pt x="320" y="520"/>
                      <a:pt x="320" y="519"/>
                    </a:cubicBezTo>
                    <a:close/>
                    <a:moveTo>
                      <a:pt x="323" y="384"/>
                    </a:moveTo>
                    <a:cubicBezTo>
                      <a:pt x="331" y="372"/>
                      <a:pt x="340" y="360"/>
                      <a:pt x="348" y="348"/>
                    </a:cubicBezTo>
                    <a:cubicBezTo>
                      <a:pt x="356" y="337"/>
                      <a:pt x="363" y="326"/>
                      <a:pt x="371" y="316"/>
                    </a:cubicBezTo>
                    <a:cubicBezTo>
                      <a:pt x="371" y="315"/>
                      <a:pt x="371" y="315"/>
                      <a:pt x="371" y="315"/>
                    </a:cubicBezTo>
                    <a:cubicBezTo>
                      <a:pt x="372" y="313"/>
                      <a:pt x="372" y="312"/>
                      <a:pt x="371" y="311"/>
                    </a:cubicBezTo>
                    <a:cubicBezTo>
                      <a:pt x="370" y="309"/>
                      <a:pt x="369" y="307"/>
                      <a:pt x="367" y="305"/>
                    </a:cubicBezTo>
                    <a:cubicBezTo>
                      <a:pt x="362" y="297"/>
                      <a:pt x="357" y="290"/>
                      <a:pt x="352" y="283"/>
                    </a:cubicBezTo>
                    <a:cubicBezTo>
                      <a:pt x="349" y="279"/>
                      <a:pt x="347" y="275"/>
                      <a:pt x="344" y="271"/>
                    </a:cubicBezTo>
                    <a:cubicBezTo>
                      <a:pt x="343" y="270"/>
                      <a:pt x="342" y="269"/>
                      <a:pt x="341" y="269"/>
                    </a:cubicBezTo>
                    <a:cubicBezTo>
                      <a:pt x="328" y="269"/>
                      <a:pt x="315" y="269"/>
                      <a:pt x="302" y="269"/>
                    </a:cubicBezTo>
                    <a:cubicBezTo>
                      <a:pt x="300" y="269"/>
                      <a:pt x="299" y="270"/>
                      <a:pt x="298" y="271"/>
                    </a:cubicBezTo>
                    <a:cubicBezTo>
                      <a:pt x="295" y="276"/>
                      <a:pt x="292" y="280"/>
                      <a:pt x="289" y="284"/>
                    </a:cubicBezTo>
                    <a:cubicBezTo>
                      <a:pt x="283" y="293"/>
                      <a:pt x="277" y="302"/>
                      <a:pt x="271" y="310"/>
                    </a:cubicBezTo>
                    <a:cubicBezTo>
                      <a:pt x="270" y="312"/>
                      <a:pt x="270" y="313"/>
                      <a:pt x="271" y="315"/>
                    </a:cubicBezTo>
                    <a:cubicBezTo>
                      <a:pt x="276" y="322"/>
                      <a:pt x="281" y="329"/>
                      <a:pt x="285" y="336"/>
                    </a:cubicBezTo>
                    <a:cubicBezTo>
                      <a:pt x="289" y="341"/>
                      <a:pt x="293" y="347"/>
                      <a:pt x="297" y="353"/>
                    </a:cubicBezTo>
                    <a:cubicBezTo>
                      <a:pt x="305" y="363"/>
                      <a:pt x="312" y="374"/>
                      <a:pt x="319" y="384"/>
                    </a:cubicBezTo>
                    <a:cubicBezTo>
                      <a:pt x="320" y="385"/>
                      <a:pt x="320" y="386"/>
                      <a:pt x="321" y="387"/>
                    </a:cubicBezTo>
                    <a:cubicBezTo>
                      <a:pt x="322" y="386"/>
                      <a:pt x="323" y="385"/>
                      <a:pt x="323" y="384"/>
                    </a:cubicBezTo>
                    <a:close/>
                    <a:moveTo>
                      <a:pt x="141" y="523"/>
                    </a:moveTo>
                    <a:cubicBezTo>
                      <a:pt x="142" y="522"/>
                      <a:pt x="142" y="522"/>
                      <a:pt x="142" y="521"/>
                    </a:cubicBezTo>
                    <a:cubicBezTo>
                      <a:pt x="144" y="518"/>
                      <a:pt x="146" y="514"/>
                      <a:pt x="148" y="510"/>
                    </a:cubicBezTo>
                    <a:cubicBezTo>
                      <a:pt x="154" y="500"/>
                      <a:pt x="159" y="489"/>
                      <a:pt x="165" y="478"/>
                    </a:cubicBezTo>
                    <a:cubicBezTo>
                      <a:pt x="170" y="468"/>
                      <a:pt x="175" y="459"/>
                      <a:pt x="180" y="449"/>
                    </a:cubicBezTo>
                    <a:cubicBezTo>
                      <a:pt x="182" y="445"/>
                      <a:pt x="183" y="442"/>
                      <a:pt x="183" y="438"/>
                    </a:cubicBezTo>
                    <a:cubicBezTo>
                      <a:pt x="183" y="435"/>
                      <a:pt x="184" y="431"/>
                      <a:pt x="184" y="428"/>
                    </a:cubicBezTo>
                    <a:cubicBezTo>
                      <a:pt x="184" y="428"/>
                      <a:pt x="184" y="427"/>
                      <a:pt x="184" y="427"/>
                    </a:cubicBezTo>
                    <a:cubicBezTo>
                      <a:pt x="184" y="425"/>
                      <a:pt x="183" y="425"/>
                      <a:pt x="182" y="425"/>
                    </a:cubicBezTo>
                    <a:cubicBezTo>
                      <a:pt x="181" y="425"/>
                      <a:pt x="181" y="425"/>
                      <a:pt x="180" y="425"/>
                    </a:cubicBezTo>
                    <a:cubicBezTo>
                      <a:pt x="170" y="426"/>
                      <a:pt x="160" y="427"/>
                      <a:pt x="150" y="428"/>
                    </a:cubicBezTo>
                    <a:cubicBezTo>
                      <a:pt x="139" y="430"/>
                      <a:pt x="128" y="431"/>
                      <a:pt x="117" y="433"/>
                    </a:cubicBezTo>
                    <a:cubicBezTo>
                      <a:pt x="109" y="434"/>
                      <a:pt x="101" y="434"/>
                      <a:pt x="93" y="435"/>
                    </a:cubicBezTo>
                    <a:cubicBezTo>
                      <a:pt x="86" y="436"/>
                      <a:pt x="79" y="437"/>
                      <a:pt x="72" y="438"/>
                    </a:cubicBezTo>
                    <a:cubicBezTo>
                      <a:pt x="72" y="438"/>
                      <a:pt x="72" y="438"/>
                      <a:pt x="71" y="438"/>
                    </a:cubicBezTo>
                    <a:cubicBezTo>
                      <a:pt x="94" y="467"/>
                      <a:pt x="117" y="495"/>
                      <a:pt x="141" y="523"/>
                    </a:cubicBezTo>
                    <a:close/>
                    <a:moveTo>
                      <a:pt x="558" y="436"/>
                    </a:moveTo>
                    <a:cubicBezTo>
                      <a:pt x="548" y="435"/>
                      <a:pt x="538" y="434"/>
                      <a:pt x="528" y="433"/>
                    </a:cubicBezTo>
                    <a:cubicBezTo>
                      <a:pt x="521" y="432"/>
                      <a:pt x="513" y="431"/>
                      <a:pt x="505" y="430"/>
                    </a:cubicBezTo>
                    <a:cubicBezTo>
                      <a:pt x="498" y="429"/>
                      <a:pt x="491" y="428"/>
                      <a:pt x="484" y="427"/>
                    </a:cubicBezTo>
                    <a:cubicBezTo>
                      <a:pt x="477" y="427"/>
                      <a:pt x="470" y="426"/>
                      <a:pt x="462" y="425"/>
                    </a:cubicBezTo>
                    <a:cubicBezTo>
                      <a:pt x="462" y="425"/>
                      <a:pt x="461" y="425"/>
                      <a:pt x="461" y="425"/>
                    </a:cubicBezTo>
                    <a:cubicBezTo>
                      <a:pt x="459" y="425"/>
                      <a:pt x="459" y="425"/>
                      <a:pt x="458" y="427"/>
                    </a:cubicBezTo>
                    <a:cubicBezTo>
                      <a:pt x="458" y="427"/>
                      <a:pt x="458" y="428"/>
                      <a:pt x="458" y="428"/>
                    </a:cubicBezTo>
                    <a:cubicBezTo>
                      <a:pt x="459" y="432"/>
                      <a:pt x="459" y="435"/>
                      <a:pt x="459" y="438"/>
                    </a:cubicBezTo>
                    <a:cubicBezTo>
                      <a:pt x="459" y="438"/>
                      <a:pt x="459" y="438"/>
                      <a:pt x="459" y="438"/>
                    </a:cubicBezTo>
                    <a:cubicBezTo>
                      <a:pt x="459" y="444"/>
                      <a:pt x="462" y="449"/>
                      <a:pt x="464" y="453"/>
                    </a:cubicBezTo>
                    <a:cubicBezTo>
                      <a:pt x="467" y="458"/>
                      <a:pt x="469" y="463"/>
                      <a:pt x="472" y="468"/>
                    </a:cubicBezTo>
                    <a:cubicBezTo>
                      <a:pt x="477" y="478"/>
                      <a:pt x="483" y="488"/>
                      <a:pt x="488" y="499"/>
                    </a:cubicBezTo>
                    <a:cubicBezTo>
                      <a:pt x="492" y="506"/>
                      <a:pt x="496" y="514"/>
                      <a:pt x="500" y="521"/>
                    </a:cubicBezTo>
                    <a:cubicBezTo>
                      <a:pt x="500" y="522"/>
                      <a:pt x="500" y="522"/>
                      <a:pt x="501" y="523"/>
                    </a:cubicBezTo>
                    <a:cubicBezTo>
                      <a:pt x="502" y="522"/>
                      <a:pt x="503" y="522"/>
                      <a:pt x="503" y="521"/>
                    </a:cubicBezTo>
                    <a:cubicBezTo>
                      <a:pt x="511" y="512"/>
                      <a:pt x="519" y="503"/>
                      <a:pt x="526" y="493"/>
                    </a:cubicBezTo>
                    <a:cubicBezTo>
                      <a:pt x="533" y="485"/>
                      <a:pt x="541" y="476"/>
                      <a:pt x="548" y="467"/>
                    </a:cubicBezTo>
                    <a:cubicBezTo>
                      <a:pt x="554" y="459"/>
                      <a:pt x="561" y="451"/>
                      <a:pt x="567" y="444"/>
                    </a:cubicBezTo>
                    <a:cubicBezTo>
                      <a:pt x="569" y="442"/>
                      <a:pt x="570" y="440"/>
                      <a:pt x="572" y="438"/>
                    </a:cubicBezTo>
                    <a:cubicBezTo>
                      <a:pt x="567" y="438"/>
                      <a:pt x="562" y="437"/>
                      <a:pt x="558" y="436"/>
                    </a:cubicBezTo>
                    <a:close/>
                    <a:moveTo>
                      <a:pt x="325" y="389"/>
                    </a:moveTo>
                    <a:cubicBezTo>
                      <a:pt x="350" y="395"/>
                      <a:pt x="374" y="401"/>
                      <a:pt x="398" y="408"/>
                    </a:cubicBezTo>
                    <a:cubicBezTo>
                      <a:pt x="409" y="411"/>
                      <a:pt x="420" y="414"/>
                      <a:pt x="431" y="416"/>
                    </a:cubicBezTo>
                    <a:cubicBezTo>
                      <a:pt x="435" y="417"/>
                      <a:pt x="439" y="417"/>
                      <a:pt x="443" y="417"/>
                    </a:cubicBezTo>
                    <a:cubicBezTo>
                      <a:pt x="443" y="415"/>
                      <a:pt x="427" y="392"/>
                      <a:pt x="420" y="382"/>
                    </a:cubicBezTo>
                    <a:cubicBezTo>
                      <a:pt x="412" y="371"/>
                      <a:pt x="405" y="360"/>
                      <a:pt x="397" y="348"/>
                    </a:cubicBezTo>
                    <a:cubicBezTo>
                      <a:pt x="389" y="337"/>
                      <a:pt x="381" y="325"/>
                      <a:pt x="373" y="314"/>
                    </a:cubicBezTo>
                    <a:cubicBezTo>
                      <a:pt x="373" y="315"/>
                      <a:pt x="372" y="315"/>
                      <a:pt x="372" y="316"/>
                    </a:cubicBezTo>
                    <a:cubicBezTo>
                      <a:pt x="367" y="323"/>
                      <a:pt x="362" y="330"/>
                      <a:pt x="357" y="337"/>
                    </a:cubicBezTo>
                    <a:cubicBezTo>
                      <a:pt x="347" y="351"/>
                      <a:pt x="338" y="364"/>
                      <a:pt x="329" y="378"/>
                    </a:cubicBezTo>
                    <a:cubicBezTo>
                      <a:pt x="327" y="380"/>
                      <a:pt x="325" y="383"/>
                      <a:pt x="324" y="385"/>
                    </a:cubicBezTo>
                    <a:cubicBezTo>
                      <a:pt x="323" y="386"/>
                      <a:pt x="323" y="387"/>
                      <a:pt x="322" y="388"/>
                    </a:cubicBezTo>
                    <a:cubicBezTo>
                      <a:pt x="324" y="388"/>
                      <a:pt x="325" y="388"/>
                      <a:pt x="325" y="389"/>
                    </a:cubicBezTo>
                    <a:close/>
                    <a:moveTo>
                      <a:pt x="210" y="417"/>
                    </a:moveTo>
                    <a:cubicBezTo>
                      <a:pt x="235" y="410"/>
                      <a:pt x="260" y="404"/>
                      <a:pt x="284" y="397"/>
                    </a:cubicBezTo>
                    <a:cubicBezTo>
                      <a:pt x="295" y="394"/>
                      <a:pt x="306" y="391"/>
                      <a:pt x="318" y="388"/>
                    </a:cubicBezTo>
                    <a:cubicBezTo>
                      <a:pt x="318" y="388"/>
                      <a:pt x="319" y="388"/>
                      <a:pt x="320" y="387"/>
                    </a:cubicBezTo>
                    <a:cubicBezTo>
                      <a:pt x="303" y="363"/>
                      <a:pt x="286" y="338"/>
                      <a:pt x="269" y="314"/>
                    </a:cubicBezTo>
                    <a:cubicBezTo>
                      <a:pt x="269" y="314"/>
                      <a:pt x="268" y="315"/>
                      <a:pt x="268" y="315"/>
                    </a:cubicBezTo>
                    <a:cubicBezTo>
                      <a:pt x="261" y="325"/>
                      <a:pt x="254" y="335"/>
                      <a:pt x="247" y="345"/>
                    </a:cubicBezTo>
                    <a:cubicBezTo>
                      <a:pt x="236" y="362"/>
                      <a:pt x="224" y="379"/>
                      <a:pt x="213" y="396"/>
                    </a:cubicBezTo>
                    <a:cubicBezTo>
                      <a:pt x="208" y="402"/>
                      <a:pt x="204" y="408"/>
                      <a:pt x="200" y="414"/>
                    </a:cubicBezTo>
                    <a:cubicBezTo>
                      <a:pt x="200" y="415"/>
                      <a:pt x="199" y="415"/>
                      <a:pt x="199" y="416"/>
                    </a:cubicBezTo>
                    <a:cubicBezTo>
                      <a:pt x="199" y="417"/>
                      <a:pt x="199" y="417"/>
                      <a:pt x="199" y="417"/>
                    </a:cubicBezTo>
                    <a:cubicBezTo>
                      <a:pt x="203" y="417"/>
                      <a:pt x="207" y="418"/>
                      <a:pt x="210" y="417"/>
                    </a:cubicBezTo>
                    <a:close/>
                    <a:moveTo>
                      <a:pt x="232" y="258"/>
                    </a:moveTo>
                    <a:cubicBezTo>
                      <a:pt x="223" y="243"/>
                      <a:pt x="214" y="228"/>
                      <a:pt x="205" y="214"/>
                    </a:cubicBezTo>
                    <a:cubicBezTo>
                      <a:pt x="204" y="211"/>
                      <a:pt x="202" y="210"/>
                      <a:pt x="200" y="210"/>
                    </a:cubicBezTo>
                    <a:cubicBezTo>
                      <a:pt x="183" y="206"/>
                      <a:pt x="167" y="202"/>
                      <a:pt x="150" y="198"/>
                    </a:cubicBezTo>
                    <a:cubicBezTo>
                      <a:pt x="148" y="198"/>
                      <a:pt x="148" y="198"/>
                      <a:pt x="146" y="200"/>
                    </a:cubicBezTo>
                    <a:cubicBezTo>
                      <a:pt x="143" y="205"/>
                      <a:pt x="140" y="210"/>
                      <a:pt x="137" y="216"/>
                    </a:cubicBezTo>
                    <a:cubicBezTo>
                      <a:pt x="136" y="217"/>
                      <a:pt x="136" y="218"/>
                      <a:pt x="136" y="220"/>
                    </a:cubicBezTo>
                    <a:cubicBezTo>
                      <a:pt x="141" y="233"/>
                      <a:pt x="145" y="247"/>
                      <a:pt x="149" y="261"/>
                    </a:cubicBezTo>
                    <a:cubicBezTo>
                      <a:pt x="151" y="266"/>
                      <a:pt x="153" y="272"/>
                      <a:pt x="154" y="278"/>
                    </a:cubicBezTo>
                    <a:cubicBezTo>
                      <a:pt x="155" y="280"/>
                      <a:pt x="155" y="280"/>
                      <a:pt x="157" y="280"/>
                    </a:cubicBezTo>
                    <a:cubicBezTo>
                      <a:pt x="162" y="279"/>
                      <a:pt x="167" y="278"/>
                      <a:pt x="171" y="278"/>
                    </a:cubicBezTo>
                    <a:cubicBezTo>
                      <a:pt x="180" y="277"/>
                      <a:pt x="189" y="275"/>
                      <a:pt x="198" y="274"/>
                    </a:cubicBezTo>
                    <a:cubicBezTo>
                      <a:pt x="207" y="273"/>
                      <a:pt x="217" y="272"/>
                      <a:pt x="227" y="270"/>
                    </a:cubicBezTo>
                    <a:cubicBezTo>
                      <a:pt x="230" y="270"/>
                      <a:pt x="234" y="269"/>
                      <a:pt x="238" y="269"/>
                    </a:cubicBezTo>
                    <a:cubicBezTo>
                      <a:pt x="236" y="265"/>
                      <a:pt x="234" y="261"/>
                      <a:pt x="232" y="258"/>
                    </a:cubicBezTo>
                    <a:close/>
                    <a:moveTo>
                      <a:pt x="413" y="270"/>
                    </a:moveTo>
                    <a:cubicBezTo>
                      <a:pt x="426" y="272"/>
                      <a:pt x="439" y="273"/>
                      <a:pt x="452" y="275"/>
                    </a:cubicBezTo>
                    <a:cubicBezTo>
                      <a:pt x="462" y="277"/>
                      <a:pt x="473" y="278"/>
                      <a:pt x="483" y="279"/>
                    </a:cubicBezTo>
                    <a:cubicBezTo>
                      <a:pt x="484" y="280"/>
                      <a:pt x="484" y="280"/>
                      <a:pt x="484" y="280"/>
                    </a:cubicBezTo>
                    <a:cubicBezTo>
                      <a:pt x="487" y="280"/>
                      <a:pt x="487" y="279"/>
                      <a:pt x="488" y="277"/>
                    </a:cubicBezTo>
                    <a:cubicBezTo>
                      <a:pt x="490" y="272"/>
                      <a:pt x="491" y="266"/>
                      <a:pt x="493" y="261"/>
                    </a:cubicBezTo>
                    <a:cubicBezTo>
                      <a:pt x="496" y="252"/>
                      <a:pt x="499" y="242"/>
                      <a:pt x="502" y="233"/>
                    </a:cubicBezTo>
                    <a:cubicBezTo>
                      <a:pt x="503" y="229"/>
                      <a:pt x="504" y="224"/>
                      <a:pt x="506" y="219"/>
                    </a:cubicBezTo>
                    <a:cubicBezTo>
                      <a:pt x="506" y="218"/>
                      <a:pt x="506" y="217"/>
                      <a:pt x="505" y="216"/>
                    </a:cubicBezTo>
                    <a:cubicBezTo>
                      <a:pt x="502" y="210"/>
                      <a:pt x="499" y="205"/>
                      <a:pt x="495" y="200"/>
                    </a:cubicBezTo>
                    <a:cubicBezTo>
                      <a:pt x="495" y="198"/>
                      <a:pt x="494" y="198"/>
                      <a:pt x="492" y="198"/>
                    </a:cubicBezTo>
                    <a:cubicBezTo>
                      <a:pt x="486" y="200"/>
                      <a:pt x="479" y="201"/>
                      <a:pt x="472" y="203"/>
                    </a:cubicBezTo>
                    <a:cubicBezTo>
                      <a:pt x="463" y="205"/>
                      <a:pt x="453" y="207"/>
                      <a:pt x="443" y="209"/>
                    </a:cubicBezTo>
                    <a:cubicBezTo>
                      <a:pt x="440" y="210"/>
                      <a:pt x="438" y="211"/>
                      <a:pt x="437" y="214"/>
                    </a:cubicBezTo>
                    <a:cubicBezTo>
                      <a:pt x="432" y="223"/>
                      <a:pt x="426" y="231"/>
                      <a:pt x="421" y="240"/>
                    </a:cubicBezTo>
                    <a:cubicBezTo>
                      <a:pt x="416" y="249"/>
                      <a:pt x="411" y="258"/>
                      <a:pt x="405" y="267"/>
                    </a:cubicBezTo>
                    <a:cubicBezTo>
                      <a:pt x="405" y="267"/>
                      <a:pt x="405" y="268"/>
                      <a:pt x="405" y="269"/>
                    </a:cubicBezTo>
                    <a:cubicBezTo>
                      <a:pt x="407" y="269"/>
                      <a:pt x="410" y="270"/>
                      <a:pt x="413" y="270"/>
                    </a:cubicBezTo>
                    <a:close/>
                    <a:moveTo>
                      <a:pt x="92" y="289"/>
                    </a:moveTo>
                    <a:cubicBezTo>
                      <a:pt x="93" y="291"/>
                      <a:pt x="93" y="291"/>
                      <a:pt x="93" y="292"/>
                    </a:cubicBezTo>
                    <a:cubicBezTo>
                      <a:pt x="104" y="308"/>
                      <a:pt x="116" y="324"/>
                      <a:pt x="127" y="340"/>
                    </a:cubicBezTo>
                    <a:cubicBezTo>
                      <a:pt x="136" y="354"/>
                      <a:pt x="146" y="368"/>
                      <a:pt x="156" y="382"/>
                    </a:cubicBezTo>
                    <a:cubicBezTo>
                      <a:pt x="163" y="391"/>
                      <a:pt x="169" y="401"/>
                      <a:pt x="176" y="410"/>
                    </a:cubicBezTo>
                    <a:cubicBezTo>
                      <a:pt x="177" y="412"/>
                      <a:pt x="178" y="413"/>
                      <a:pt x="179" y="413"/>
                    </a:cubicBezTo>
                    <a:cubicBezTo>
                      <a:pt x="181" y="413"/>
                      <a:pt x="183" y="414"/>
                      <a:pt x="185" y="414"/>
                    </a:cubicBezTo>
                    <a:cubicBezTo>
                      <a:pt x="187" y="415"/>
                      <a:pt x="188" y="414"/>
                      <a:pt x="188" y="413"/>
                    </a:cubicBezTo>
                    <a:cubicBezTo>
                      <a:pt x="189" y="410"/>
                      <a:pt x="190" y="406"/>
                      <a:pt x="191" y="403"/>
                    </a:cubicBezTo>
                    <a:cubicBezTo>
                      <a:pt x="192" y="402"/>
                      <a:pt x="191" y="400"/>
                      <a:pt x="191" y="399"/>
                    </a:cubicBezTo>
                    <a:cubicBezTo>
                      <a:pt x="188" y="389"/>
                      <a:pt x="185" y="378"/>
                      <a:pt x="181" y="368"/>
                    </a:cubicBezTo>
                    <a:cubicBezTo>
                      <a:pt x="177" y="354"/>
                      <a:pt x="173" y="339"/>
                      <a:pt x="168" y="325"/>
                    </a:cubicBezTo>
                    <a:cubicBezTo>
                      <a:pt x="165" y="314"/>
                      <a:pt x="161" y="302"/>
                      <a:pt x="158" y="291"/>
                    </a:cubicBezTo>
                    <a:cubicBezTo>
                      <a:pt x="157" y="288"/>
                      <a:pt x="155" y="285"/>
                      <a:pt x="154" y="281"/>
                    </a:cubicBezTo>
                    <a:cubicBezTo>
                      <a:pt x="133" y="284"/>
                      <a:pt x="113" y="287"/>
                      <a:pt x="92" y="289"/>
                    </a:cubicBezTo>
                    <a:close/>
                    <a:moveTo>
                      <a:pt x="464" y="413"/>
                    </a:moveTo>
                    <a:cubicBezTo>
                      <a:pt x="465" y="412"/>
                      <a:pt x="465" y="412"/>
                      <a:pt x="466" y="411"/>
                    </a:cubicBezTo>
                    <a:cubicBezTo>
                      <a:pt x="468" y="409"/>
                      <a:pt x="469" y="406"/>
                      <a:pt x="471" y="404"/>
                    </a:cubicBezTo>
                    <a:cubicBezTo>
                      <a:pt x="480" y="391"/>
                      <a:pt x="489" y="377"/>
                      <a:pt x="499" y="364"/>
                    </a:cubicBezTo>
                    <a:cubicBezTo>
                      <a:pt x="508" y="350"/>
                      <a:pt x="518" y="336"/>
                      <a:pt x="528" y="322"/>
                    </a:cubicBezTo>
                    <a:cubicBezTo>
                      <a:pt x="535" y="312"/>
                      <a:pt x="542" y="302"/>
                      <a:pt x="548" y="293"/>
                    </a:cubicBezTo>
                    <a:cubicBezTo>
                      <a:pt x="549" y="292"/>
                      <a:pt x="549" y="291"/>
                      <a:pt x="550" y="290"/>
                    </a:cubicBezTo>
                    <a:cubicBezTo>
                      <a:pt x="547" y="289"/>
                      <a:pt x="545" y="289"/>
                      <a:pt x="542" y="288"/>
                    </a:cubicBezTo>
                    <a:cubicBezTo>
                      <a:pt x="535" y="287"/>
                      <a:pt x="528" y="286"/>
                      <a:pt x="520" y="285"/>
                    </a:cubicBezTo>
                    <a:cubicBezTo>
                      <a:pt x="510" y="284"/>
                      <a:pt x="501" y="283"/>
                      <a:pt x="491" y="281"/>
                    </a:cubicBezTo>
                    <a:cubicBezTo>
                      <a:pt x="488" y="281"/>
                      <a:pt x="488" y="281"/>
                      <a:pt x="487" y="284"/>
                    </a:cubicBezTo>
                    <a:cubicBezTo>
                      <a:pt x="482" y="299"/>
                      <a:pt x="477" y="315"/>
                      <a:pt x="473" y="330"/>
                    </a:cubicBezTo>
                    <a:cubicBezTo>
                      <a:pt x="470" y="338"/>
                      <a:pt x="468" y="346"/>
                      <a:pt x="465" y="354"/>
                    </a:cubicBezTo>
                    <a:cubicBezTo>
                      <a:pt x="460" y="370"/>
                      <a:pt x="456" y="385"/>
                      <a:pt x="451" y="400"/>
                    </a:cubicBezTo>
                    <a:cubicBezTo>
                      <a:pt x="451" y="401"/>
                      <a:pt x="451" y="402"/>
                      <a:pt x="451" y="403"/>
                    </a:cubicBezTo>
                    <a:cubicBezTo>
                      <a:pt x="452" y="407"/>
                      <a:pt x="453" y="410"/>
                      <a:pt x="455" y="415"/>
                    </a:cubicBezTo>
                    <a:cubicBezTo>
                      <a:pt x="458" y="414"/>
                      <a:pt x="461" y="413"/>
                      <a:pt x="464" y="413"/>
                    </a:cubicBezTo>
                    <a:close/>
                    <a:moveTo>
                      <a:pt x="405" y="270"/>
                    </a:moveTo>
                    <a:cubicBezTo>
                      <a:pt x="405" y="271"/>
                      <a:pt x="405" y="271"/>
                      <a:pt x="405" y="272"/>
                    </a:cubicBezTo>
                    <a:cubicBezTo>
                      <a:pt x="408" y="281"/>
                      <a:pt x="411" y="290"/>
                      <a:pt x="414" y="299"/>
                    </a:cubicBezTo>
                    <a:cubicBezTo>
                      <a:pt x="416" y="304"/>
                      <a:pt x="418" y="308"/>
                      <a:pt x="419" y="313"/>
                    </a:cubicBezTo>
                    <a:cubicBezTo>
                      <a:pt x="424" y="327"/>
                      <a:pt x="429" y="340"/>
                      <a:pt x="434" y="354"/>
                    </a:cubicBezTo>
                    <a:cubicBezTo>
                      <a:pt x="439" y="368"/>
                      <a:pt x="444" y="383"/>
                      <a:pt x="449" y="397"/>
                    </a:cubicBezTo>
                    <a:cubicBezTo>
                      <a:pt x="449" y="397"/>
                      <a:pt x="449" y="398"/>
                      <a:pt x="450" y="399"/>
                    </a:cubicBezTo>
                    <a:cubicBezTo>
                      <a:pt x="453" y="389"/>
                      <a:pt x="456" y="379"/>
                      <a:pt x="459" y="370"/>
                    </a:cubicBezTo>
                    <a:cubicBezTo>
                      <a:pt x="462" y="360"/>
                      <a:pt x="465" y="350"/>
                      <a:pt x="468" y="340"/>
                    </a:cubicBezTo>
                    <a:cubicBezTo>
                      <a:pt x="471" y="330"/>
                      <a:pt x="474" y="321"/>
                      <a:pt x="477" y="311"/>
                    </a:cubicBezTo>
                    <a:cubicBezTo>
                      <a:pt x="480" y="301"/>
                      <a:pt x="484" y="291"/>
                      <a:pt x="486" y="281"/>
                    </a:cubicBezTo>
                    <a:cubicBezTo>
                      <a:pt x="484" y="280"/>
                      <a:pt x="408" y="270"/>
                      <a:pt x="405" y="270"/>
                    </a:cubicBezTo>
                    <a:close/>
                    <a:moveTo>
                      <a:pt x="157" y="281"/>
                    </a:moveTo>
                    <a:cubicBezTo>
                      <a:pt x="157" y="281"/>
                      <a:pt x="156" y="281"/>
                      <a:pt x="156" y="281"/>
                    </a:cubicBezTo>
                    <a:cubicBezTo>
                      <a:pt x="156" y="283"/>
                      <a:pt x="157" y="285"/>
                      <a:pt x="157" y="287"/>
                    </a:cubicBezTo>
                    <a:cubicBezTo>
                      <a:pt x="163" y="304"/>
                      <a:pt x="168" y="321"/>
                      <a:pt x="173" y="339"/>
                    </a:cubicBezTo>
                    <a:cubicBezTo>
                      <a:pt x="179" y="356"/>
                      <a:pt x="184" y="373"/>
                      <a:pt x="189" y="389"/>
                    </a:cubicBezTo>
                    <a:cubicBezTo>
                      <a:pt x="190" y="393"/>
                      <a:pt x="191" y="396"/>
                      <a:pt x="192" y="400"/>
                    </a:cubicBezTo>
                    <a:cubicBezTo>
                      <a:pt x="193" y="399"/>
                      <a:pt x="193" y="398"/>
                      <a:pt x="193" y="398"/>
                    </a:cubicBezTo>
                    <a:cubicBezTo>
                      <a:pt x="197" y="386"/>
                      <a:pt x="201" y="375"/>
                      <a:pt x="205" y="363"/>
                    </a:cubicBezTo>
                    <a:cubicBezTo>
                      <a:pt x="212" y="344"/>
                      <a:pt x="219" y="325"/>
                      <a:pt x="225" y="306"/>
                    </a:cubicBezTo>
                    <a:cubicBezTo>
                      <a:pt x="229" y="294"/>
                      <a:pt x="233" y="283"/>
                      <a:pt x="237" y="271"/>
                    </a:cubicBezTo>
                    <a:cubicBezTo>
                      <a:pt x="238" y="271"/>
                      <a:pt x="238" y="270"/>
                      <a:pt x="238" y="270"/>
                    </a:cubicBezTo>
                    <a:cubicBezTo>
                      <a:pt x="211" y="273"/>
                      <a:pt x="184" y="277"/>
                      <a:pt x="157" y="281"/>
                    </a:cubicBezTo>
                    <a:close/>
                    <a:moveTo>
                      <a:pt x="90" y="296"/>
                    </a:moveTo>
                    <a:cubicBezTo>
                      <a:pt x="88" y="310"/>
                      <a:pt x="86" y="324"/>
                      <a:pt x="84" y="338"/>
                    </a:cubicBezTo>
                    <a:cubicBezTo>
                      <a:pt x="83" y="349"/>
                      <a:pt x="81" y="360"/>
                      <a:pt x="79" y="372"/>
                    </a:cubicBezTo>
                    <a:cubicBezTo>
                      <a:pt x="79" y="377"/>
                      <a:pt x="78" y="382"/>
                      <a:pt x="77" y="387"/>
                    </a:cubicBezTo>
                    <a:cubicBezTo>
                      <a:pt x="77" y="390"/>
                      <a:pt x="77" y="390"/>
                      <a:pt x="80" y="390"/>
                    </a:cubicBezTo>
                    <a:cubicBezTo>
                      <a:pt x="89" y="393"/>
                      <a:pt x="99" y="395"/>
                      <a:pt x="109" y="397"/>
                    </a:cubicBezTo>
                    <a:cubicBezTo>
                      <a:pt x="122" y="400"/>
                      <a:pt x="134" y="403"/>
                      <a:pt x="146" y="405"/>
                    </a:cubicBezTo>
                    <a:cubicBezTo>
                      <a:pt x="156" y="408"/>
                      <a:pt x="165" y="410"/>
                      <a:pt x="174" y="412"/>
                    </a:cubicBezTo>
                    <a:cubicBezTo>
                      <a:pt x="175" y="412"/>
                      <a:pt x="175" y="412"/>
                      <a:pt x="176" y="412"/>
                    </a:cubicBezTo>
                    <a:cubicBezTo>
                      <a:pt x="148" y="372"/>
                      <a:pt x="120" y="332"/>
                      <a:pt x="92" y="292"/>
                    </a:cubicBezTo>
                    <a:cubicBezTo>
                      <a:pt x="92" y="292"/>
                      <a:pt x="91" y="292"/>
                      <a:pt x="91" y="292"/>
                    </a:cubicBezTo>
                    <a:cubicBezTo>
                      <a:pt x="91" y="293"/>
                      <a:pt x="91" y="295"/>
                      <a:pt x="90" y="296"/>
                    </a:cubicBezTo>
                    <a:close/>
                    <a:moveTo>
                      <a:pt x="470" y="411"/>
                    </a:moveTo>
                    <a:cubicBezTo>
                      <a:pt x="484" y="408"/>
                      <a:pt x="498" y="405"/>
                      <a:pt x="512" y="402"/>
                    </a:cubicBezTo>
                    <a:cubicBezTo>
                      <a:pt x="529" y="398"/>
                      <a:pt x="545" y="394"/>
                      <a:pt x="562" y="390"/>
                    </a:cubicBezTo>
                    <a:cubicBezTo>
                      <a:pt x="562" y="390"/>
                      <a:pt x="563" y="390"/>
                      <a:pt x="563" y="390"/>
                    </a:cubicBezTo>
                    <a:cubicBezTo>
                      <a:pt x="565" y="390"/>
                      <a:pt x="565" y="389"/>
                      <a:pt x="565" y="387"/>
                    </a:cubicBezTo>
                    <a:cubicBezTo>
                      <a:pt x="565" y="384"/>
                      <a:pt x="564" y="380"/>
                      <a:pt x="563" y="376"/>
                    </a:cubicBezTo>
                    <a:cubicBezTo>
                      <a:pt x="561" y="363"/>
                      <a:pt x="560" y="349"/>
                      <a:pt x="558" y="336"/>
                    </a:cubicBezTo>
                    <a:cubicBezTo>
                      <a:pt x="556" y="323"/>
                      <a:pt x="554" y="310"/>
                      <a:pt x="552" y="297"/>
                    </a:cubicBezTo>
                    <a:cubicBezTo>
                      <a:pt x="552" y="296"/>
                      <a:pt x="551" y="294"/>
                      <a:pt x="551" y="291"/>
                    </a:cubicBezTo>
                    <a:cubicBezTo>
                      <a:pt x="550" y="292"/>
                      <a:pt x="550" y="293"/>
                      <a:pt x="549" y="293"/>
                    </a:cubicBezTo>
                    <a:cubicBezTo>
                      <a:pt x="544" y="300"/>
                      <a:pt x="539" y="307"/>
                      <a:pt x="535" y="314"/>
                    </a:cubicBezTo>
                    <a:cubicBezTo>
                      <a:pt x="526" y="327"/>
                      <a:pt x="517" y="340"/>
                      <a:pt x="508" y="353"/>
                    </a:cubicBezTo>
                    <a:cubicBezTo>
                      <a:pt x="501" y="362"/>
                      <a:pt x="495" y="370"/>
                      <a:pt x="489" y="379"/>
                    </a:cubicBezTo>
                    <a:cubicBezTo>
                      <a:pt x="483" y="389"/>
                      <a:pt x="476" y="398"/>
                      <a:pt x="469" y="408"/>
                    </a:cubicBezTo>
                    <a:cubicBezTo>
                      <a:pt x="469" y="409"/>
                      <a:pt x="468" y="410"/>
                      <a:pt x="467" y="411"/>
                    </a:cubicBezTo>
                    <a:cubicBezTo>
                      <a:pt x="467" y="411"/>
                      <a:pt x="468" y="411"/>
                      <a:pt x="468" y="412"/>
                    </a:cubicBezTo>
                    <a:cubicBezTo>
                      <a:pt x="469" y="412"/>
                      <a:pt x="469" y="411"/>
                      <a:pt x="470" y="411"/>
                    </a:cubicBezTo>
                    <a:close/>
                    <a:moveTo>
                      <a:pt x="616" y="314"/>
                    </a:moveTo>
                    <a:cubicBezTo>
                      <a:pt x="616" y="299"/>
                      <a:pt x="617" y="284"/>
                      <a:pt x="617" y="269"/>
                    </a:cubicBezTo>
                    <a:cubicBezTo>
                      <a:pt x="617" y="267"/>
                      <a:pt x="616" y="265"/>
                      <a:pt x="616" y="263"/>
                    </a:cubicBezTo>
                    <a:cubicBezTo>
                      <a:pt x="609" y="246"/>
                      <a:pt x="602" y="229"/>
                      <a:pt x="596" y="212"/>
                    </a:cubicBezTo>
                    <a:cubicBezTo>
                      <a:pt x="594" y="208"/>
                      <a:pt x="593" y="204"/>
                      <a:pt x="591" y="200"/>
                    </a:cubicBezTo>
                    <a:cubicBezTo>
                      <a:pt x="591" y="199"/>
                      <a:pt x="590" y="198"/>
                      <a:pt x="588" y="198"/>
                    </a:cubicBezTo>
                    <a:cubicBezTo>
                      <a:pt x="582" y="198"/>
                      <a:pt x="575" y="197"/>
                      <a:pt x="568" y="197"/>
                    </a:cubicBezTo>
                    <a:cubicBezTo>
                      <a:pt x="567" y="197"/>
                      <a:pt x="566" y="197"/>
                      <a:pt x="566" y="199"/>
                    </a:cubicBezTo>
                    <a:cubicBezTo>
                      <a:pt x="565" y="202"/>
                      <a:pt x="565" y="205"/>
                      <a:pt x="564" y="209"/>
                    </a:cubicBezTo>
                    <a:cubicBezTo>
                      <a:pt x="563" y="218"/>
                      <a:pt x="562" y="226"/>
                      <a:pt x="560" y="235"/>
                    </a:cubicBezTo>
                    <a:cubicBezTo>
                      <a:pt x="559" y="245"/>
                      <a:pt x="557" y="254"/>
                      <a:pt x="556" y="264"/>
                    </a:cubicBezTo>
                    <a:cubicBezTo>
                      <a:pt x="556" y="265"/>
                      <a:pt x="556" y="266"/>
                      <a:pt x="556" y="268"/>
                    </a:cubicBezTo>
                    <a:cubicBezTo>
                      <a:pt x="561" y="276"/>
                      <a:pt x="566" y="284"/>
                      <a:pt x="570" y="293"/>
                    </a:cubicBezTo>
                    <a:cubicBezTo>
                      <a:pt x="572" y="297"/>
                      <a:pt x="575" y="299"/>
                      <a:pt x="580" y="301"/>
                    </a:cubicBezTo>
                    <a:cubicBezTo>
                      <a:pt x="587" y="304"/>
                      <a:pt x="594" y="307"/>
                      <a:pt x="601" y="310"/>
                    </a:cubicBezTo>
                    <a:cubicBezTo>
                      <a:pt x="605" y="312"/>
                      <a:pt x="609" y="314"/>
                      <a:pt x="613" y="315"/>
                    </a:cubicBezTo>
                    <a:cubicBezTo>
                      <a:pt x="614" y="316"/>
                      <a:pt x="615" y="316"/>
                      <a:pt x="616" y="317"/>
                    </a:cubicBezTo>
                    <a:cubicBezTo>
                      <a:pt x="616" y="315"/>
                      <a:pt x="616" y="314"/>
                      <a:pt x="616" y="314"/>
                    </a:cubicBezTo>
                    <a:close/>
                    <a:moveTo>
                      <a:pt x="31" y="315"/>
                    </a:moveTo>
                    <a:cubicBezTo>
                      <a:pt x="42" y="310"/>
                      <a:pt x="53" y="305"/>
                      <a:pt x="65" y="300"/>
                    </a:cubicBezTo>
                    <a:cubicBezTo>
                      <a:pt x="68" y="299"/>
                      <a:pt x="70" y="297"/>
                      <a:pt x="71" y="294"/>
                    </a:cubicBezTo>
                    <a:cubicBezTo>
                      <a:pt x="76" y="285"/>
                      <a:pt x="81" y="277"/>
                      <a:pt x="85" y="268"/>
                    </a:cubicBezTo>
                    <a:cubicBezTo>
                      <a:pt x="86" y="267"/>
                      <a:pt x="87" y="265"/>
                      <a:pt x="86" y="263"/>
                    </a:cubicBezTo>
                    <a:cubicBezTo>
                      <a:pt x="85" y="255"/>
                      <a:pt x="84" y="247"/>
                      <a:pt x="83" y="239"/>
                    </a:cubicBezTo>
                    <a:cubicBezTo>
                      <a:pt x="81" y="226"/>
                      <a:pt x="79" y="213"/>
                      <a:pt x="77" y="201"/>
                    </a:cubicBezTo>
                    <a:cubicBezTo>
                      <a:pt x="77" y="200"/>
                      <a:pt x="77" y="200"/>
                      <a:pt x="77" y="200"/>
                    </a:cubicBezTo>
                    <a:cubicBezTo>
                      <a:pt x="76" y="197"/>
                      <a:pt x="76" y="197"/>
                      <a:pt x="73" y="197"/>
                    </a:cubicBezTo>
                    <a:cubicBezTo>
                      <a:pt x="69" y="197"/>
                      <a:pt x="65" y="197"/>
                      <a:pt x="61" y="198"/>
                    </a:cubicBezTo>
                    <a:cubicBezTo>
                      <a:pt x="59" y="198"/>
                      <a:pt x="56" y="198"/>
                      <a:pt x="53" y="198"/>
                    </a:cubicBezTo>
                    <a:cubicBezTo>
                      <a:pt x="52" y="198"/>
                      <a:pt x="51" y="199"/>
                      <a:pt x="51" y="200"/>
                    </a:cubicBezTo>
                    <a:cubicBezTo>
                      <a:pt x="48" y="209"/>
                      <a:pt x="44" y="217"/>
                      <a:pt x="41" y="225"/>
                    </a:cubicBezTo>
                    <a:cubicBezTo>
                      <a:pt x="38" y="235"/>
                      <a:pt x="34" y="245"/>
                      <a:pt x="30" y="254"/>
                    </a:cubicBezTo>
                    <a:cubicBezTo>
                      <a:pt x="29" y="258"/>
                      <a:pt x="28" y="261"/>
                      <a:pt x="26" y="264"/>
                    </a:cubicBezTo>
                    <a:cubicBezTo>
                      <a:pt x="26" y="265"/>
                      <a:pt x="26" y="267"/>
                      <a:pt x="26" y="268"/>
                    </a:cubicBezTo>
                    <a:cubicBezTo>
                      <a:pt x="26" y="283"/>
                      <a:pt x="26" y="298"/>
                      <a:pt x="26" y="314"/>
                    </a:cubicBezTo>
                    <a:cubicBezTo>
                      <a:pt x="26" y="314"/>
                      <a:pt x="26" y="315"/>
                      <a:pt x="26" y="317"/>
                    </a:cubicBezTo>
                    <a:cubicBezTo>
                      <a:pt x="28" y="316"/>
                      <a:pt x="30" y="315"/>
                      <a:pt x="31" y="315"/>
                    </a:cubicBezTo>
                    <a:close/>
                    <a:moveTo>
                      <a:pt x="186" y="152"/>
                    </a:moveTo>
                    <a:cubicBezTo>
                      <a:pt x="199" y="144"/>
                      <a:pt x="212" y="135"/>
                      <a:pt x="224" y="126"/>
                    </a:cubicBezTo>
                    <a:cubicBezTo>
                      <a:pt x="234" y="120"/>
                      <a:pt x="244" y="113"/>
                      <a:pt x="254" y="106"/>
                    </a:cubicBezTo>
                    <a:cubicBezTo>
                      <a:pt x="261" y="102"/>
                      <a:pt x="268" y="97"/>
                      <a:pt x="274" y="93"/>
                    </a:cubicBezTo>
                    <a:cubicBezTo>
                      <a:pt x="275" y="92"/>
                      <a:pt x="275" y="92"/>
                      <a:pt x="276" y="91"/>
                    </a:cubicBezTo>
                    <a:cubicBezTo>
                      <a:pt x="276" y="91"/>
                      <a:pt x="276" y="91"/>
                      <a:pt x="276" y="90"/>
                    </a:cubicBezTo>
                    <a:cubicBezTo>
                      <a:pt x="269" y="84"/>
                      <a:pt x="261" y="78"/>
                      <a:pt x="254" y="71"/>
                    </a:cubicBezTo>
                    <a:cubicBezTo>
                      <a:pt x="252" y="69"/>
                      <a:pt x="249" y="66"/>
                      <a:pt x="246" y="64"/>
                    </a:cubicBezTo>
                    <a:cubicBezTo>
                      <a:pt x="242" y="59"/>
                      <a:pt x="242" y="59"/>
                      <a:pt x="235" y="59"/>
                    </a:cubicBezTo>
                    <a:cubicBezTo>
                      <a:pt x="231" y="58"/>
                      <a:pt x="227" y="58"/>
                      <a:pt x="223" y="58"/>
                    </a:cubicBezTo>
                    <a:cubicBezTo>
                      <a:pt x="221" y="58"/>
                      <a:pt x="221" y="58"/>
                      <a:pt x="220" y="59"/>
                    </a:cubicBezTo>
                    <a:cubicBezTo>
                      <a:pt x="220" y="61"/>
                      <a:pt x="219" y="62"/>
                      <a:pt x="218" y="63"/>
                    </a:cubicBezTo>
                    <a:cubicBezTo>
                      <a:pt x="213" y="73"/>
                      <a:pt x="208" y="84"/>
                      <a:pt x="203" y="94"/>
                    </a:cubicBezTo>
                    <a:cubicBezTo>
                      <a:pt x="198" y="106"/>
                      <a:pt x="192" y="118"/>
                      <a:pt x="186" y="130"/>
                    </a:cubicBezTo>
                    <a:cubicBezTo>
                      <a:pt x="182" y="138"/>
                      <a:pt x="178" y="146"/>
                      <a:pt x="174" y="154"/>
                    </a:cubicBezTo>
                    <a:cubicBezTo>
                      <a:pt x="174" y="155"/>
                      <a:pt x="174" y="155"/>
                      <a:pt x="174" y="156"/>
                    </a:cubicBezTo>
                    <a:cubicBezTo>
                      <a:pt x="178" y="156"/>
                      <a:pt x="182" y="155"/>
                      <a:pt x="186" y="152"/>
                    </a:cubicBezTo>
                    <a:close/>
                    <a:moveTo>
                      <a:pt x="372" y="95"/>
                    </a:moveTo>
                    <a:cubicBezTo>
                      <a:pt x="387" y="105"/>
                      <a:pt x="401" y="115"/>
                      <a:pt x="416" y="125"/>
                    </a:cubicBezTo>
                    <a:cubicBezTo>
                      <a:pt x="429" y="134"/>
                      <a:pt x="442" y="143"/>
                      <a:pt x="455" y="152"/>
                    </a:cubicBezTo>
                    <a:cubicBezTo>
                      <a:pt x="459" y="155"/>
                      <a:pt x="464" y="156"/>
                      <a:pt x="469" y="156"/>
                    </a:cubicBezTo>
                    <a:cubicBezTo>
                      <a:pt x="468" y="156"/>
                      <a:pt x="468" y="155"/>
                      <a:pt x="468" y="155"/>
                    </a:cubicBezTo>
                    <a:cubicBezTo>
                      <a:pt x="465" y="149"/>
                      <a:pt x="462" y="143"/>
                      <a:pt x="459" y="137"/>
                    </a:cubicBezTo>
                    <a:cubicBezTo>
                      <a:pt x="453" y="124"/>
                      <a:pt x="447" y="111"/>
                      <a:pt x="440" y="97"/>
                    </a:cubicBezTo>
                    <a:cubicBezTo>
                      <a:pt x="434" y="85"/>
                      <a:pt x="428" y="73"/>
                      <a:pt x="422" y="60"/>
                    </a:cubicBezTo>
                    <a:cubicBezTo>
                      <a:pt x="421" y="58"/>
                      <a:pt x="421" y="58"/>
                      <a:pt x="419" y="58"/>
                    </a:cubicBezTo>
                    <a:cubicBezTo>
                      <a:pt x="417" y="58"/>
                      <a:pt x="414" y="58"/>
                      <a:pt x="412" y="58"/>
                    </a:cubicBezTo>
                    <a:cubicBezTo>
                      <a:pt x="409" y="59"/>
                      <a:pt x="406" y="59"/>
                      <a:pt x="402" y="59"/>
                    </a:cubicBezTo>
                    <a:cubicBezTo>
                      <a:pt x="401" y="59"/>
                      <a:pt x="400" y="60"/>
                      <a:pt x="399" y="60"/>
                    </a:cubicBezTo>
                    <a:cubicBezTo>
                      <a:pt x="394" y="65"/>
                      <a:pt x="389" y="70"/>
                      <a:pt x="385" y="74"/>
                    </a:cubicBezTo>
                    <a:cubicBezTo>
                      <a:pt x="380" y="79"/>
                      <a:pt x="375" y="83"/>
                      <a:pt x="370" y="87"/>
                    </a:cubicBezTo>
                    <a:cubicBezTo>
                      <a:pt x="369" y="88"/>
                      <a:pt x="367" y="90"/>
                      <a:pt x="366" y="91"/>
                    </a:cubicBezTo>
                    <a:cubicBezTo>
                      <a:pt x="368" y="93"/>
                      <a:pt x="370" y="94"/>
                      <a:pt x="372" y="95"/>
                    </a:cubicBezTo>
                    <a:close/>
                    <a:moveTo>
                      <a:pt x="216" y="58"/>
                    </a:moveTo>
                    <a:cubicBezTo>
                      <a:pt x="215" y="58"/>
                      <a:pt x="213" y="58"/>
                      <a:pt x="212" y="58"/>
                    </a:cubicBezTo>
                    <a:cubicBezTo>
                      <a:pt x="210" y="57"/>
                      <a:pt x="208" y="58"/>
                      <a:pt x="207" y="59"/>
                    </a:cubicBezTo>
                    <a:cubicBezTo>
                      <a:pt x="186" y="73"/>
                      <a:pt x="165" y="87"/>
                      <a:pt x="144" y="101"/>
                    </a:cubicBezTo>
                    <a:cubicBezTo>
                      <a:pt x="142" y="102"/>
                      <a:pt x="141" y="104"/>
                      <a:pt x="141" y="106"/>
                    </a:cubicBezTo>
                    <a:cubicBezTo>
                      <a:pt x="139" y="117"/>
                      <a:pt x="137" y="129"/>
                      <a:pt x="136" y="140"/>
                    </a:cubicBezTo>
                    <a:cubicBezTo>
                      <a:pt x="135" y="143"/>
                      <a:pt x="135" y="147"/>
                      <a:pt x="134" y="150"/>
                    </a:cubicBezTo>
                    <a:cubicBezTo>
                      <a:pt x="134" y="151"/>
                      <a:pt x="134" y="152"/>
                      <a:pt x="134" y="154"/>
                    </a:cubicBezTo>
                    <a:cubicBezTo>
                      <a:pt x="135" y="154"/>
                      <a:pt x="136" y="154"/>
                      <a:pt x="137" y="154"/>
                    </a:cubicBezTo>
                    <a:cubicBezTo>
                      <a:pt x="141" y="155"/>
                      <a:pt x="144" y="155"/>
                      <a:pt x="148" y="155"/>
                    </a:cubicBezTo>
                    <a:cubicBezTo>
                      <a:pt x="152" y="155"/>
                      <a:pt x="155" y="156"/>
                      <a:pt x="159" y="156"/>
                    </a:cubicBezTo>
                    <a:cubicBezTo>
                      <a:pt x="163" y="156"/>
                      <a:pt x="166" y="156"/>
                      <a:pt x="170" y="157"/>
                    </a:cubicBezTo>
                    <a:cubicBezTo>
                      <a:pt x="171" y="157"/>
                      <a:pt x="172" y="156"/>
                      <a:pt x="173" y="155"/>
                    </a:cubicBezTo>
                    <a:cubicBezTo>
                      <a:pt x="176" y="148"/>
                      <a:pt x="180" y="140"/>
                      <a:pt x="183" y="133"/>
                    </a:cubicBezTo>
                    <a:cubicBezTo>
                      <a:pt x="183" y="133"/>
                      <a:pt x="184" y="132"/>
                      <a:pt x="184" y="132"/>
                    </a:cubicBezTo>
                    <a:cubicBezTo>
                      <a:pt x="188" y="123"/>
                      <a:pt x="193" y="113"/>
                      <a:pt x="198" y="104"/>
                    </a:cubicBezTo>
                    <a:cubicBezTo>
                      <a:pt x="203" y="92"/>
                      <a:pt x="209" y="81"/>
                      <a:pt x="214" y="69"/>
                    </a:cubicBezTo>
                    <a:cubicBezTo>
                      <a:pt x="216" y="66"/>
                      <a:pt x="217" y="63"/>
                      <a:pt x="218" y="60"/>
                    </a:cubicBezTo>
                    <a:cubicBezTo>
                      <a:pt x="219" y="60"/>
                      <a:pt x="219" y="59"/>
                      <a:pt x="219" y="58"/>
                    </a:cubicBezTo>
                    <a:cubicBezTo>
                      <a:pt x="218" y="58"/>
                      <a:pt x="217" y="58"/>
                      <a:pt x="216" y="58"/>
                    </a:cubicBezTo>
                    <a:close/>
                    <a:moveTo>
                      <a:pt x="424" y="60"/>
                    </a:moveTo>
                    <a:cubicBezTo>
                      <a:pt x="426" y="65"/>
                      <a:pt x="428" y="70"/>
                      <a:pt x="431" y="75"/>
                    </a:cubicBezTo>
                    <a:cubicBezTo>
                      <a:pt x="437" y="89"/>
                      <a:pt x="444" y="102"/>
                      <a:pt x="451" y="116"/>
                    </a:cubicBezTo>
                    <a:cubicBezTo>
                      <a:pt x="457" y="129"/>
                      <a:pt x="463" y="141"/>
                      <a:pt x="469" y="154"/>
                    </a:cubicBezTo>
                    <a:cubicBezTo>
                      <a:pt x="470" y="156"/>
                      <a:pt x="471" y="157"/>
                      <a:pt x="474" y="157"/>
                    </a:cubicBezTo>
                    <a:cubicBezTo>
                      <a:pt x="480" y="156"/>
                      <a:pt x="486" y="156"/>
                      <a:pt x="492" y="155"/>
                    </a:cubicBezTo>
                    <a:cubicBezTo>
                      <a:pt x="496" y="155"/>
                      <a:pt x="500" y="155"/>
                      <a:pt x="504" y="155"/>
                    </a:cubicBezTo>
                    <a:cubicBezTo>
                      <a:pt x="504" y="154"/>
                      <a:pt x="505" y="155"/>
                      <a:pt x="506" y="154"/>
                    </a:cubicBezTo>
                    <a:cubicBezTo>
                      <a:pt x="508" y="154"/>
                      <a:pt x="508" y="154"/>
                      <a:pt x="508" y="152"/>
                    </a:cubicBezTo>
                    <a:cubicBezTo>
                      <a:pt x="507" y="142"/>
                      <a:pt x="505" y="132"/>
                      <a:pt x="504" y="122"/>
                    </a:cubicBezTo>
                    <a:cubicBezTo>
                      <a:pt x="503" y="116"/>
                      <a:pt x="502" y="111"/>
                      <a:pt x="501" y="106"/>
                    </a:cubicBezTo>
                    <a:cubicBezTo>
                      <a:pt x="501" y="103"/>
                      <a:pt x="500" y="102"/>
                      <a:pt x="499" y="101"/>
                    </a:cubicBezTo>
                    <a:cubicBezTo>
                      <a:pt x="489" y="95"/>
                      <a:pt x="480" y="89"/>
                      <a:pt x="470" y="82"/>
                    </a:cubicBezTo>
                    <a:cubicBezTo>
                      <a:pt x="459" y="75"/>
                      <a:pt x="448" y="67"/>
                      <a:pt x="436" y="59"/>
                    </a:cubicBezTo>
                    <a:cubicBezTo>
                      <a:pt x="434" y="58"/>
                      <a:pt x="433" y="57"/>
                      <a:pt x="430" y="58"/>
                    </a:cubicBezTo>
                    <a:cubicBezTo>
                      <a:pt x="429" y="58"/>
                      <a:pt x="427" y="58"/>
                      <a:pt x="426" y="58"/>
                    </a:cubicBezTo>
                    <a:cubicBezTo>
                      <a:pt x="425" y="58"/>
                      <a:pt x="424" y="58"/>
                      <a:pt x="423" y="58"/>
                    </a:cubicBezTo>
                    <a:cubicBezTo>
                      <a:pt x="423" y="59"/>
                      <a:pt x="423" y="60"/>
                      <a:pt x="424" y="60"/>
                    </a:cubicBezTo>
                    <a:close/>
                    <a:moveTo>
                      <a:pt x="237" y="276"/>
                    </a:moveTo>
                    <a:cubicBezTo>
                      <a:pt x="233" y="285"/>
                      <a:pt x="230" y="295"/>
                      <a:pt x="227" y="304"/>
                    </a:cubicBezTo>
                    <a:cubicBezTo>
                      <a:pt x="220" y="323"/>
                      <a:pt x="214" y="342"/>
                      <a:pt x="207" y="361"/>
                    </a:cubicBezTo>
                    <a:cubicBezTo>
                      <a:pt x="204" y="371"/>
                      <a:pt x="200" y="382"/>
                      <a:pt x="196" y="392"/>
                    </a:cubicBezTo>
                    <a:cubicBezTo>
                      <a:pt x="195" y="394"/>
                      <a:pt x="194" y="397"/>
                      <a:pt x="194" y="399"/>
                    </a:cubicBezTo>
                    <a:cubicBezTo>
                      <a:pt x="193" y="401"/>
                      <a:pt x="193" y="402"/>
                      <a:pt x="194" y="404"/>
                    </a:cubicBezTo>
                    <a:cubicBezTo>
                      <a:pt x="194" y="407"/>
                      <a:pt x="196" y="411"/>
                      <a:pt x="197" y="415"/>
                    </a:cubicBezTo>
                    <a:cubicBezTo>
                      <a:pt x="197" y="415"/>
                      <a:pt x="197" y="415"/>
                      <a:pt x="197" y="416"/>
                    </a:cubicBezTo>
                    <a:cubicBezTo>
                      <a:pt x="198" y="415"/>
                      <a:pt x="199" y="415"/>
                      <a:pt x="199" y="414"/>
                    </a:cubicBezTo>
                    <a:cubicBezTo>
                      <a:pt x="203" y="409"/>
                      <a:pt x="206" y="403"/>
                      <a:pt x="210" y="398"/>
                    </a:cubicBezTo>
                    <a:cubicBezTo>
                      <a:pt x="219" y="385"/>
                      <a:pt x="227" y="373"/>
                      <a:pt x="236" y="360"/>
                    </a:cubicBezTo>
                    <a:cubicBezTo>
                      <a:pt x="245" y="347"/>
                      <a:pt x="254" y="334"/>
                      <a:pt x="263" y="321"/>
                    </a:cubicBezTo>
                    <a:cubicBezTo>
                      <a:pt x="264" y="319"/>
                      <a:pt x="266" y="316"/>
                      <a:pt x="267" y="314"/>
                    </a:cubicBezTo>
                    <a:cubicBezTo>
                      <a:pt x="268" y="313"/>
                      <a:pt x="268" y="312"/>
                      <a:pt x="267" y="311"/>
                    </a:cubicBezTo>
                    <a:cubicBezTo>
                      <a:pt x="258" y="298"/>
                      <a:pt x="249" y="284"/>
                      <a:pt x="240" y="271"/>
                    </a:cubicBezTo>
                    <a:cubicBezTo>
                      <a:pt x="240" y="271"/>
                      <a:pt x="239" y="271"/>
                      <a:pt x="239" y="271"/>
                    </a:cubicBezTo>
                    <a:cubicBezTo>
                      <a:pt x="238" y="273"/>
                      <a:pt x="237" y="274"/>
                      <a:pt x="237" y="276"/>
                    </a:cubicBezTo>
                    <a:close/>
                    <a:moveTo>
                      <a:pt x="446" y="413"/>
                    </a:moveTo>
                    <a:cubicBezTo>
                      <a:pt x="447" y="410"/>
                      <a:pt x="448" y="407"/>
                      <a:pt x="449" y="404"/>
                    </a:cubicBezTo>
                    <a:cubicBezTo>
                      <a:pt x="449" y="402"/>
                      <a:pt x="449" y="401"/>
                      <a:pt x="448" y="399"/>
                    </a:cubicBezTo>
                    <a:cubicBezTo>
                      <a:pt x="444" y="386"/>
                      <a:pt x="439" y="373"/>
                      <a:pt x="435" y="360"/>
                    </a:cubicBezTo>
                    <a:cubicBezTo>
                      <a:pt x="430" y="346"/>
                      <a:pt x="425" y="333"/>
                      <a:pt x="421" y="320"/>
                    </a:cubicBezTo>
                    <a:cubicBezTo>
                      <a:pt x="416" y="307"/>
                      <a:pt x="412" y="294"/>
                      <a:pt x="407" y="282"/>
                    </a:cubicBezTo>
                    <a:cubicBezTo>
                      <a:pt x="406" y="279"/>
                      <a:pt x="406" y="277"/>
                      <a:pt x="405" y="274"/>
                    </a:cubicBezTo>
                    <a:cubicBezTo>
                      <a:pt x="404" y="273"/>
                      <a:pt x="404" y="272"/>
                      <a:pt x="403" y="271"/>
                    </a:cubicBezTo>
                    <a:cubicBezTo>
                      <a:pt x="402" y="272"/>
                      <a:pt x="402" y="272"/>
                      <a:pt x="401" y="273"/>
                    </a:cubicBezTo>
                    <a:cubicBezTo>
                      <a:pt x="395" y="282"/>
                      <a:pt x="389" y="291"/>
                      <a:pt x="383" y="300"/>
                    </a:cubicBezTo>
                    <a:cubicBezTo>
                      <a:pt x="380" y="303"/>
                      <a:pt x="378" y="307"/>
                      <a:pt x="375" y="311"/>
                    </a:cubicBezTo>
                    <a:cubicBezTo>
                      <a:pt x="374" y="313"/>
                      <a:pt x="374" y="313"/>
                      <a:pt x="375" y="315"/>
                    </a:cubicBezTo>
                    <a:cubicBezTo>
                      <a:pt x="378" y="319"/>
                      <a:pt x="381" y="323"/>
                      <a:pt x="384" y="327"/>
                    </a:cubicBezTo>
                    <a:cubicBezTo>
                      <a:pt x="394" y="342"/>
                      <a:pt x="405" y="358"/>
                      <a:pt x="415" y="373"/>
                    </a:cubicBezTo>
                    <a:cubicBezTo>
                      <a:pt x="422" y="383"/>
                      <a:pt x="428" y="392"/>
                      <a:pt x="435" y="402"/>
                    </a:cubicBezTo>
                    <a:cubicBezTo>
                      <a:pt x="438" y="406"/>
                      <a:pt x="441" y="410"/>
                      <a:pt x="444" y="414"/>
                    </a:cubicBezTo>
                    <a:cubicBezTo>
                      <a:pt x="444" y="415"/>
                      <a:pt x="444" y="415"/>
                      <a:pt x="445" y="416"/>
                    </a:cubicBezTo>
                    <a:cubicBezTo>
                      <a:pt x="445" y="415"/>
                      <a:pt x="446" y="414"/>
                      <a:pt x="446" y="413"/>
                    </a:cubicBezTo>
                    <a:close/>
                    <a:moveTo>
                      <a:pt x="319" y="596"/>
                    </a:moveTo>
                    <a:cubicBezTo>
                      <a:pt x="319" y="595"/>
                      <a:pt x="319" y="595"/>
                      <a:pt x="319" y="595"/>
                    </a:cubicBezTo>
                    <a:cubicBezTo>
                      <a:pt x="319" y="594"/>
                      <a:pt x="318" y="594"/>
                      <a:pt x="318" y="593"/>
                    </a:cubicBezTo>
                    <a:cubicBezTo>
                      <a:pt x="308" y="579"/>
                      <a:pt x="298" y="565"/>
                      <a:pt x="288" y="551"/>
                    </a:cubicBezTo>
                    <a:cubicBezTo>
                      <a:pt x="285" y="546"/>
                      <a:pt x="283" y="542"/>
                      <a:pt x="280" y="538"/>
                    </a:cubicBezTo>
                    <a:cubicBezTo>
                      <a:pt x="278" y="535"/>
                      <a:pt x="278" y="535"/>
                      <a:pt x="276" y="536"/>
                    </a:cubicBezTo>
                    <a:cubicBezTo>
                      <a:pt x="263" y="539"/>
                      <a:pt x="251" y="542"/>
                      <a:pt x="238" y="546"/>
                    </a:cubicBezTo>
                    <a:cubicBezTo>
                      <a:pt x="227" y="549"/>
                      <a:pt x="216" y="552"/>
                      <a:pt x="205" y="555"/>
                    </a:cubicBezTo>
                    <a:cubicBezTo>
                      <a:pt x="197" y="557"/>
                      <a:pt x="188" y="559"/>
                      <a:pt x="180" y="561"/>
                    </a:cubicBezTo>
                    <a:cubicBezTo>
                      <a:pt x="179" y="561"/>
                      <a:pt x="179" y="562"/>
                      <a:pt x="179" y="562"/>
                    </a:cubicBezTo>
                    <a:cubicBezTo>
                      <a:pt x="179" y="562"/>
                      <a:pt x="179" y="562"/>
                      <a:pt x="179" y="562"/>
                    </a:cubicBezTo>
                    <a:cubicBezTo>
                      <a:pt x="225" y="573"/>
                      <a:pt x="272" y="585"/>
                      <a:pt x="319" y="596"/>
                    </a:cubicBezTo>
                    <a:close/>
                    <a:moveTo>
                      <a:pt x="463" y="562"/>
                    </a:moveTo>
                    <a:cubicBezTo>
                      <a:pt x="463" y="562"/>
                      <a:pt x="463" y="562"/>
                      <a:pt x="463" y="562"/>
                    </a:cubicBezTo>
                    <a:cubicBezTo>
                      <a:pt x="463" y="561"/>
                      <a:pt x="462" y="561"/>
                      <a:pt x="462" y="561"/>
                    </a:cubicBezTo>
                    <a:cubicBezTo>
                      <a:pt x="447" y="557"/>
                      <a:pt x="433" y="554"/>
                      <a:pt x="419" y="550"/>
                    </a:cubicBezTo>
                    <a:cubicBezTo>
                      <a:pt x="409" y="547"/>
                      <a:pt x="400" y="545"/>
                      <a:pt x="390" y="542"/>
                    </a:cubicBezTo>
                    <a:cubicBezTo>
                      <a:pt x="382" y="540"/>
                      <a:pt x="375" y="538"/>
                      <a:pt x="367" y="536"/>
                    </a:cubicBezTo>
                    <a:cubicBezTo>
                      <a:pt x="364" y="535"/>
                      <a:pt x="364" y="535"/>
                      <a:pt x="363" y="538"/>
                    </a:cubicBezTo>
                    <a:cubicBezTo>
                      <a:pt x="358" y="544"/>
                      <a:pt x="354" y="550"/>
                      <a:pt x="350" y="556"/>
                    </a:cubicBezTo>
                    <a:cubicBezTo>
                      <a:pt x="342" y="568"/>
                      <a:pt x="333" y="580"/>
                      <a:pt x="325" y="591"/>
                    </a:cubicBezTo>
                    <a:cubicBezTo>
                      <a:pt x="325" y="593"/>
                      <a:pt x="324" y="594"/>
                      <a:pt x="323" y="595"/>
                    </a:cubicBezTo>
                    <a:cubicBezTo>
                      <a:pt x="323" y="595"/>
                      <a:pt x="323" y="595"/>
                      <a:pt x="323" y="596"/>
                    </a:cubicBezTo>
                    <a:cubicBezTo>
                      <a:pt x="370" y="585"/>
                      <a:pt x="417" y="573"/>
                      <a:pt x="463" y="562"/>
                    </a:cubicBezTo>
                    <a:close/>
                    <a:moveTo>
                      <a:pt x="425" y="639"/>
                    </a:moveTo>
                    <a:cubicBezTo>
                      <a:pt x="439" y="614"/>
                      <a:pt x="453" y="589"/>
                      <a:pt x="468" y="565"/>
                    </a:cubicBezTo>
                    <a:cubicBezTo>
                      <a:pt x="467" y="565"/>
                      <a:pt x="467" y="565"/>
                      <a:pt x="467" y="565"/>
                    </a:cubicBezTo>
                    <a:cubicBezTo>
                      <a:pt x="467" y="565"/>
                      <a:pt x="467" y="564"/>
                      <a:pt x="467" y="564"/>
                    </a:cubicBezTo>
                    <a:cubicBezTo>
                      <a:pt x="466" y="565"/>
                      <a:pt x="465" y="565"/>
                      <a:pt x="463" y="566"/>
                    </a:cubicBezTo>
                    <a:cubicBezTo>
                      <a:pt x="428" y="581"/>
                      <a:pt x="393" y="595"/>
                      <a:pt x="357" y="610"/>
                    </a:cubicBezTo>
                    <a:cubicBezTo>
                      <a:pt x="357" y="610"/>
                      <a:pt x="357" y="611"/>
                      <a:pt x="357" y="611"/>
                    </a:cubicBezTo>
                    <a:cubicBezTo>
                      <a:pt x="379" y="620"/>
                      <a:pt x="402" y="629"/>
                      <a:pt x="425" y="639"/>
                    </a:cubicBezTo>
                    <a:close/>
                    <a:moveTo>
                      <a:pt x="218" y="639"/>
                    </a:moveTo>
                    <a:cubicBezTo>
                      <a:pt x="225" y="636"/>
                      <a:pt x="233" y="632"/>
                      <a:pt x="240" y="629"/>
                    </a:cubicBezTo>
                    <a:cubicBezTo>
                      <a:pt x="248" y="626"/>
                      <a:pt x="255" y="623"/>
                      <a:pt x="263" y="620"/>
                    </a:cubicBezTo>
                    <a:cubicBezTo>
                      <a:pt x="270" y="617"/>
                      <a:pt x="278" y="614"/>
                      <a:pt x="286" y="611"/>
                    </a:cubicBezTo>
                    <a:cubicBezTo>
                      <a:pt x="285" y="610"/>
                      <a:pt x="284" y="610"/>
                      <a:pt x="284" y="610"/>
                    </a:cubicBezTo>
                    <a:cubicBezTo>
                      <a:pt x="273" y="605"/>
                      <a:pt x="261" y="600"/>
                      <a:pt x="250" y="595"/>
                    </a:cubicBezTo>
                    <a:cubicBezTo>
                      <a:pt x="233" y="588"/>
                      <a:pt x="216" y="581"/>
                      <a:pt x="200" y="574"/>
                    </a:cubicBezTo>
                    <a:cubicBezTo>
                      <a:pt x="192" y="571"/>
                      <a:pt x="185" y="568"/>
                      <a:pt x="177" y="565"/>
                    </a:cubicBezTo>
                    <a:cubicBezTo>
                      <a:pt x="177" y="565"/>
                      <a:pt x="176" y="565"/>
                      <a:pt x="175" y="565"/>
                    </a:cubicBezTo>
                    <a:cubicBezTo>
                      <a:pt x="175" y="565"/>
                      <a:pt x="175" y="565"/>
                      <a:pt x="175" y="565"/>
                    </a:cubicBezTo>
                    <a:cubicBezTo>
                      <a:pt x="189" y="589"/>
                      <a:pt x="203" y="614"/>
                      <a:pt x="218" y="639"/>
                    </a:cubicBezTo>
                    <a:close/>
                    <a:moveTo>
                      <a:pt x="572" y="388"/>
                    </a:moveTo>
                    <a:cubicBezTo>
                      <a:pt x="583" y="386"/>
                      <a:pt x="594" y="383"/>
                      <a:pt x="605" y="381"/>
                    </a:cubicBezTo>
                    <a:cubicBezTo>
                      <a:pt x="607" y="380"/>
                      <a:pt x="609" y="379"/>
                      <a:pt x="610" y="377"/>
                    </a:cubicBezTo>
                    <a:cubicBezTo>
                      <a:pt x="613" y="373"/>
                      <a:pt x="613" y="373"/>
                      <a:pt x="610" y="367"/>
                    </a:cubicBezTo>
                    <a:cubicBezTo>
                      <a:pt x="606" y="359"/>
                      <a:pt x="601" y="351"/>
                      <a:pt x="597" y="343"/>
                    </a:cubicBezTo>
                    <a:cubicBezTo>
                      <a:pt x="591" y="333"/>
                      <a:pt x="586" y="324"/>
                      <a:pt x="580" y="314"/>
                    </a:cubicBezTo>
                    <a:cubicBezTo>
                      <a:pt x="578" y="309"/>
                      <a:pt x="576" y="305"/>
                      <a:pt x="573" y="301"/>
                    </a:cubicBezTo>
                    <a:cubicBezTo>
                      <a:pt x="573" y="299"/>
                      <a:pt x="572" y="298"/>
                      <a:pt x="570" y="298"/>
                    </a:cubicBezTo>
                    <a:cubicBezTo>
                      <a:pt x="565" y="296"/>
                      <a:pt x="560" y="293"/>
                      <a:pt x="555" y="291"/>
                    </a:cubicBezTo>
                    <a:cubicBezTo>
                      <a:pt x="554" y="291"/>
                      <a:pt x="554" y="291"/>
                      <a:pt x="553" y="291"/>
                    </a:cubicBezTo>
                    <a:cubicBezTo>
                      <a:pt x="553" y="292"/>
                      <a:pt x="552" y="293"/>
                      <a:pt x="553" y="294"/>
                    </a:cubicBezTo>
                    <a:cubicBezTo>
                      <a:pt x="555" y="307"/>
                      <a:pt x="557" y="321"/>
                      <a:pt x="559" y="335"/>
                    </a:cubicBezTo>
                    <a:cubicBezTo>
                      <a:pt x="561" y="348"/>
                      <a:pt x="562" y="361"/>
                      <a:pt x="564" y="374"/>
                    </a:cubicBezTo>
                    <a:cubicBezTo>
                      <a:pt x="565" y="378"/>
                      <a:pt x="565" y="382"/>
                      <a:pt x="566" y="386"/>
                    </a:cubicBezTo>
                    <a:cubicBezTo>
                      <a:pt x="566" y="387"/>
                      <a:pt x="566" y="388"/>
                      <a:pt x="567" y="389"/>
                    </a:cubicBezTo>
                    <a:cubicBezTo>
                      <a:pt x="569" y="389"/>
                      <a:pt x="570" y="389"/>
                      <a:pt x="572" y="388"/>
                    </a:cubicBezTo>
                    <a:close/>
                    <a:moveTo>
                      <a:pt x="86" y="292"/>
                    </a:moveTo>
                    <a:cubicBezTo>
                      <a:pt x="82" y="293"/>
                      <a:pt x="78" y="295"/>
                      <a:pt x="74" y="297"/>
                    </a:cubicBezTo>
                    <a:cubicBezTo>
                      <a:pt x="71" y="298"/>
                      <a:pt x="70" y="299"/>
                      <a:pt x="68" y="302"/>
                    </a:cubicBezTo>
                    <a:cubicBezTo>
                      <a:pt x="62" y="313"/>
                      <a:pt x="56" y="323"/>
                      <a:pt x="50" y="334"/>
                    </a:cubicBezTo>
                    <a:cubicBezTo>
                      <a:pt x="44" y="346"/>
                      <a:pt x="37" y="358"/>
                      <a:pt x="31" y="370"/>
                    </a:cubicBezTo>
                    <a:cubicBezTo>
                      <a:pt x="30" y="372"/>
                      <a:pt x="30" y="373"/>
                      <a:pt x="31" y="375"/>
                    </a:cubicBezTo>
                    <a:cubicBezTo>
                      <a:pt x="34" y="380"/>
                      <a:pt x="34" y="380"/>
                      <a:pt x="40" y="381"/>
                    </a:cubicBezTo>
                    <a:cubicBezTo>
                      <a:pt x="51" y="384"/>
                      <a:pt x="62" y="386"/>
                      <a:pt x="72" y="389"/>
                    </a:cubicBezTo>
                    <a:cubicBezTo>
                      <a:pt x="75" y="389"/>
                      <a:pt x="76" y="389"/>
                      <a:pt x="76" y="386"/>
                    </a:cubicBezTo>
                    <a:cubicBezTo>
                      <a:pt x="79" y="368"/>
                      <a:pt x="82" y="349"/>
                      <a:pt x="84" y="330"/>
                    </a:cubicBezTo>
                    <a:cubicBezTo>
                      <a:pt x="86" y="318"/>
                      <a:pt x="88" y="305"/>
                      <a:pt x="90" y="293"/>
                    </a:cubicBezTo>
                    <a:cubicBezTo>
                      <a:pt x="90" y="292"/>
                      <a:pt x="90" y="291"/>
                      <a:pt x="90" y="290"/>
                    </a:cubicBezTo>
                    <a:cubicBezTo>
                      <a:pt x="88" y="291"/>
                      <a:pt x="87" y="291"/>
                      <a:pt x="86" y="292"/>
                    </a:cubicBezTo>
                    <a:close/>
                    <a:moveTo>
                      <a:pt x="320" y="131"/>
                    </a:moveTo>
                    <a:cubicBezTo>
                      <a:pt x="319" y="130"/>
                      <a:pt x="319" y="130"/>
                      <a:pt x="318" y="129"/>
                    </a:cubicBezTo>
                    <a:cubicBezTo>
                      <a:pt x="315" y="126"/>
                      <a:pt x="311" y="122"/>
                      <a:pt x="307" y="119"/>
                    </a:cubicBezTo>
                    <a:cubicBezTo>
                      <a:pt x="302" y="114"/>
                      <a:pt x="297" y="110"/>
                      <a:pt x="292" y="105"/>
                    </a:cubicBezTo>
                    <a:cubicBezTo>
                      <a:pt x="289" y="102"/>
                      <a:pt x="286" y="100"/>
                      <a:pt x="283" y="97"/>
                    </a:cubicBezTo>
                    <a:cubicBezTo>
                      <a:pt x="282" y="96"/>
                      <a:pt x="281" y="95"/>
                      <a:pt x="279" y="94"/>
                    </a:cubicBezTo>
                    <a:cubicBezTo>
                      <a:pt x="277" y="92"/>
                      <a:pt x="277" y="92"/>
                      <a:pt x="275" y="94"/>
                    </a:cubicBezTo>
                    <a:cubicBezTo>
                      <a:pt x="257" y="106"/>
                      <a:pt x="240" y="117"/>
                      <a:pt x="222" y="129"/>
                    </a:cubicBezTo>
                    <a:cubicBezTo>
                      <a:pt x="212" y="136"/>
                      <a:pt x="202" y="143"/>
                      <a:pt x="192" y="150"/>
                    </a:cubicBezTo>
                    <a:cubicBezTo>
                      <a:pt x="190" y="151"/>
                      <a:pt x="188" y="153"/>
                      <a:pt x="186" y="154"/>
                    </a:cubicBezTo>
                    <a:cubicBezTo>
                      <a:pt x="186" y="154"/>
                      <a:pt x="186" y="154"/>
                      <a:pt x="187" y="154"/>
                    </a:cubicBezTo>
                    <a:cubicBezTo>
                      <a:pt x="231" y="147"/>
                      <a:pt x="275" y="139"/>
                      <a:pt x="320" y="131"/>
                    </a:cubicBezTo>
                    <a:close/>
                    <a:moveTo>
                      <a:pt x="455" y="154"/>
                    </a:moveTo>
                    <a:cubicBezTo>
                      <a:pt x="455" y="154"/>
                      <a:pt x="455" y="154"/>
                      <a:pt x="455" y="153"/>
                    </a:cubicBezTo>
                    <a:cubicBezTo>
                      <a:pt x="454" y="153"/>
                      <a:pt x="453" y="152"/>
                      <a:pt x="452" y="151"/>
                    </a:cubicBezTo>
                    <a:cubicBezTo>
                      <a:pt x="443" y="145"/>
                      <a:pt x="435" y="139"/>
                      <a:pt x="426" y="133"/>
                    </a:cubicBezTo>
                    <a:cubicBezTo>
                      <a:pt x="414" y="125"/>
                      <a:pt x="402" y="117"/>
                      <a:pt x="390" y="109"/>
                    </a:cubicBezTo>
                    <a:cubicBezTo>
                      <a:pt x="382" y="104"/>
                      <a:pt x="375" y="99"/>
                      <a:pt x="367" y="94"/>
                    </a:cubicBezTo>
                    <a:cubicBezTo>
                      <a:pt x="365" y="92"/>
                      <a:pt x="365" y="92"/>
                      <a:pt x="362" y="94"/>
                    </a:cubicBezTo>
                    <a:cubicBezTo>
                      <a:pt x="357" y="99"/>
                      <a:pt x="351" y="104"/>
                      <a:pt x="345" y="110"/>
                    </a:cubicBezTo>
                    <a:cubicBezTo>
                      <a:pt x="343" y="112"/>
                      <a:pt x="341" y="113"/>
                      <a:pt x="339" y="115"/>
                    </a:cubicBezTo>
                    <a:cubicBezTo>
                      <a:pt x="334" y="120"/>
                      <a:pt x="329" y="124"/>
                      <a:pt x="325" y="129"/>
                    </a:cubicBezTo>
                    <a:cubicBezTo>
                      <a:pt x="324" y="129"/>
                      <a:pt x="324" y="130"/>
                      <a:pt x="323" y="131"/>
                    </a:cubicBezTo>
                    <a:cubicBezTo>
                      <a:pt x="367" y="139"/>
                      <a:pt x="411" y="146"/>
                      <a:pt x="455" y="154"/>
                    </a:cubicBezTo>
                    <a:close/>
                    <a:moveTo>
                      <a:pt x="461" y="424"/>
                    </a:moveTo>
                    <a:cubicBezTo>
                      <a:pt x="498" y="428"/>
                      <a:pt x="535" y="433"/>
                      <a:pt x="572" y="437"/>
                    </a:cubicBezTo>
                    <a:cubicBezTo>
                      <a:pt x="572" y="436"/>
                      <a:pt x="572" y="436"/>
                      <a:pt x="572" y="436"/>
                    </a:cubicBezTo>
                    <a:cubicBezTo>
                      <a:pt x="570" y="424"/>
                      <a:pt x="569" y="413"/>
                      <a:pt x="567" y="401"/>
                    </a:cubicBezTo>
                    <a:cubicBezTo>
                      <a:pt x="567" y="399"/>
                      <a:pt x="566" y="396"/>
                      <a:pt x="566" y="393"/>
                    </a:cubicBezTo>
                    <a:cubicBezTo>
                      <a:pt x="565" y="391"/>
                      <a:pt x="565" y="391"/>
                      <a:pt x="563" y="391"/>
                    </a:cubicBezTo>
                    <a:cubicBezTo>
                      <a:pt x="559" y="392"/>
                      <a:pt x="555" y="393"/>
                      <a:pt x="552" y="394"/>
                    </a:cubicBezTo>
                    <a:cubicBezTo>
                      <a:pt x="535" y="397"/>
                      <a:pt x="519" y="401"/>
                      <a:pt x="503" y="405"/>
                    </a:cubicBezTo>
                    <a:cubicBezTo>
                      <a:pt x="491" y="408"/>
                      <a:pt x="479" y="410"/>
                      <a:pt x="467" y="413"/>
                    </a:cubicBezTo>
                    <a:cubicBezTo>
                      <a:pt x="467" y="413"/>
                      <a:pt x="466" y="413"/>
                      <a:pt x="465" y="414"/>
                    </a:cubicBezTo>
                    <a:cubicBezTo>
                      <a:pt x="463" y="417"/>
                      <a:pt x="461" y="420"/>
                      <a:pt x="459" y="423"/>
                    </a:cubicBezTo>
                    <a:cubicBezTo>
                      <a:pt x="460" y="423"/>
                      <a:pt x="460" y="424"/>
                      <a:pt x="461" y="424"/>
                    </a:cubicBezTo>
                    <a:close/>
                    <a:moveTo>
                      <a:pt x="184" y="424"/>
                    </a:moveTo>
                    <a:cubicBezTo>
                      <a:pt x="183" y="422"/>
                      <a:pt x="182" y="421"/>
                      <a:pt x="181" y="420"/>
                    </a:cubicBezTo>
                    <a:cubicBezTo>
                      <a:pt x="179" y="415"/>
                      <a:pt x="175" y="413"/>
                      <a:pt x="169" y="412"/>
                    </a:cubicBezTo>
                    <a:cubicBezTo>
                      <a:pt x="151" y="408"/>
                      <a:pt x="133" y="403"/>
                      <a:pt x="114" y="399"/>
                    </a:cubicBezTo>
                    <a:cubicBezTo>
                      <a:pt x="103" y="397"/>
                      <a:pt x="93" y="394"/>
                      <a:pt x="82" y="392"/>
                    </a:cubicBezTo>
                    <a:cubicBezTo>
                      <a:pt x="81" y="392"/>
                      <a:pt x="80" y="391"/>
                      <a:pt x="79" y="391"/>
                    </a:cubicBezTo>
                    <a:cubicBezTo>
                      <a:pt x="77" y="391"/>
                      <a:pt x="77" y="391"/>
                      <a:pt x="76" y="393"/>
                    </a:cubicBezTo>
                    <a:cubicBezTo>
                      <a:pt x="76" y="396"/>
                      <a:pt x="76" y="399"/>
                      <a:pt x="75" y="401"/>
                    </a:cubicBezTo>
                    <a:cubicBezTo>
                      <a:pt x="74" y="412"/>
                      <a:pt x="72" y="423"/>
                      <a:pt x="71" y="433"/>
                    </a:cubicBezTo>
                    <a:cubicBezTo>
                      <a:pt x="70" y="434"/>
                      <a:pt x="70" y="436"/>
                      <a:pt x="70" y="437"/>
                    </a:cubicBezTo>
                    <a:cubicBezTo>
                      <a:pt x="108" y="433"/>
                      <a:pt x="145" y="428"/>
                      <a:pt x="184" y="424"/>
                    </a:cubicBezTo>
                    <a:close/>
                    <a:moveTo>
                      <a:pt x="375" y="223"/>
                    </a:moveTo>
                    <a:cubicBezTo>
                      <a:pt x="375" y="221"/>
                      <a:pt x="325" y="137"/>
                      <a:pt x="322" y="134"/>
                    </a:cubicBezTo>
                    <a:cubicBezTo>
                      <a:pt x="321" y="136"/>
                      <a:pt x="321" y="233"/>
                      <a:pt x="322" y="235"/>
                    </a:cubicBezTo>
                    <a:cubicBezTo>
                      <a:pt x="325" y="236"/>
                      <a:pt x="373" y="225"/>
                      <a:pt x="375" y="223"/>
                    </a:cubicBezTo>
                    <a:close/>
                    <a:moveTo>
                      <a:pt x="267" y="223"/>
                    </a:moveTo>
                    <a:cubicBezTo>
                      <a:pt x="268" y="224"/>
                      <a:pt x="268" y="224"/>
                      <a:pt x="269" y="224"/>
                    </a:cubicBezTo>
                    <a:cubicBezTo>
                      <a:pt x="278" y="226"/>
                      <a:pt x="288" y="229"/>
                      <a:pt x="297" y="231"/>
                    </a:cubicBezTo>
                    <a:cubicBezTo>
                      <a:pt x="304" y="232"/>
                      <a:pt x="310" y="234"/>
                      <a:pt x="317" y="235"/>
                    </a:cubicBezTo>
                    <a:cubicBezTo>
                      <a:pt x="318" y="235"/>
                      <a:pt x="319" y="236"/>
                      <a:pt x="320" y="236"/>
                    </a:cubicBezTo>
                    <a:cubicBezTo>
                      <a:pt x="321" y="234"/>
                      <a:pt x="321" y="137"/>
                      <a:pt x="320" y="134"/>
                    </a:cubicBezTo>
                    <a:cubicBezTo>
                      <a:pt x="302" y="164"/>
                      <a:pt x="284" y="194"/>
                      <a:pt x="267" y="223"/>
                    </a:cubicBezTo>
                    <a:close/>
                    <a:moveTo>
                      <a:pt x="68" y="452"/>
                    </a:moveTo>
                    <a:cubicBezTo>
                      <a:pt x="68" y="452"/>
                      <a:pt x="68" y="452"/>
                      <a:pt x="67" y="452"/>
                    </a:cubicBezTo>
                    <a:cubicBezTo>
                      <a:pt x="67" y="453"/>
                      <a:pt x="67" y="454"/>
                      <a:pt x="67" y="455"/>
                    </a:cubicBezTo>
                    <a:cubicBezTo>
                      <a:pt x="63" y="472"/>
                      <a:pt x="60" y="489"/>
                      <a:pt x="57" y="506"/>
                    </a:cubicBezTo>
                    <a:cubicBezTo>
                      <a:pt x="57" y="508"/>
                      <a:pt x="56" y="511"/>
                      <a:pt x="56" y="514"/>
                    </a:cubicBezTo>
                    <a:cubicBezTo>
                      <a:pt x="55" y="516"/>
                      <a:pt x="55" y="517"/>
                      <a:pt x="58" y="518"/>
                    </a:cubicBezTo>
                    <a:cubicBezTo>
                      <a:pt x="65" y="521"/>
                      <a:pt x="73" y="524"/>
                      <a:pt x="80" y="526"/>
                    </a:cubicBezTo>
                    <a:cubicBezTo>
                      <a:pt x="93" y="531"/>
                      <a:pt x="106" y="537"/>
                      <a:pt x="119" y="542"/>
                    </a:cubicBezTo>
                    <a:cubicBezTo>
                      <a:pt x="120" y="542"/>
                      <a:pt x="120" y="542"/>
                      <a:pt x="121" y="542"/>
                    </a:cubicBezTo>
                    <a:cubicBezTo>
                      <a:pt x="121" y="542"/>
                      <a:pt x="121" y="542"/>
                      <a:pt x="121" y="542"/>
                    </a:cubicBezTo>
                    <a:cubicBezTo>
                      <a:pt x="104" y="512"/>
                      <a:pt x="86" y="482"/>
                      <a:pt x="68" y="452"/>
                    </a:cubicBezTo>
                    <a:close/>
                    <a:moveTo>
                      <a:pt x="587" y="517"/>
                    </a:moveTo>
                    <a:cubicBezTo>
                      <a:pt x="583" y="495"/>
                      <a:pt x="579" y="473"/>
                      <a:pt x="575" y="452"/>
                    </a:cubicBezTo>
                    <a:cubicBezTo>
                      <a:pt x="575" y="452"/>
                      <a:pt x="575" y="452"/>
                      <a:pt x="574" y="452"/>
                    </a:cubicBezTo>
                    <a:cubicBezTo>
                      <a:pt x="557" y="482"/>
                      <a:pt x="539" y="511"/>
                      <a:pt x="521" y="541"/>
                    </a:cubicBezTo>
                    <a:cubicBezTo>
                      <a:pt x="521" y="542"/>
                      <a:pt x="521" y="542"/>
                      <a:pt x="522" y="542"/>
                    </a:cubicBezTo>
                    <a:cubicBezTo>
                      <a:pt x="543" y="534"/>
                      <a:pt x="565" y="525"/>
                      <a:pt x="587" y="517"/>
                    </a:cubicBezTo>
                    <a:close/>
                    <a:moveTo>
                      <a:pt x="566" y="151"/>
                    </a:moveTo>
                    <a:cubicBezTo>
                      <a:pt x="562" y="151"/>
                      <a:pt x="558" y="152"/>
                      <a:pt x="554" y="152"/>
                    </a:cubicBezTo>
                    <a:cubicBezTo>
                      <a:pt x="550" y="152"/>
                      <a:pt x="546" y="153"/>
                      <a:pt x="542" y="153"/>
                    </a:cubicBezTo>
                    <a:cubicBezTo>
                      <a:pt x="539" y="153"/>
                      <a:pt x="536" y="153"/>
                      <a:pt x="533" y="153"/>
                    </a:cubicBezTo>
                    <a:cubicBezTo>
                      <a:pt x="527" y="154"/>
                      <a:pt x="520" y="154"/>
                      <a:pt x="514" y="155"/>
                    </a:cubicBezTo>
                    <a:cubicBezTo>
                      <a:pt x="513" y="155"/>
                      <a:pt x="513" y="155"/>
                      <a:pt x="512" y="155"/>
                    </a:cubicBezTo>
                    <a:cubicBezTo>
                      <a:pt x="510" y="155"/>
                      <a:pt x="510" y="156"/>
                      <a:pt x="510" y="158"/>
                    </a:cubicBezTo>
                    <a:cubicBezTo>
                      <a:pt x="510" y="160"/>
                      <a:pt x="511" y="163"/>
                      <a:pt x="511" y="165"/>
                    </a:cubicBezTo>
                    <a:cubicBezTo>
                      <a:pt x="512" y="173"/>
                      <a:pt x="514" y="182"/>
                      <a:pt x="515" y="190"/>
                    </a:cubicBezTo>
                    <a:cubicBezTo>
                      <a:pt x="515" y="192"/>
                      <a:pt x="515" y="192"/>
                      <a:pt x="518" y="193"/>
                    </a:cubicBezTo>
                    <a:cubicBezTo>
                      <a:pt x="526" y="193"/>
                      <a:pt x="534" y="194"/>
                      <a:pt x="542" y="194"/>
                    </a:cubicBezTo>
                    <a:cubicBezTo>
                      <a:pt x="546" y="194"/>
                      <a:pt x="550" y="195"/>
                      <a:pt x="554" y="195"/>
                    </a:cubicBezTo>
                    <a:cubicBezTo>
                      <a:pt x="557" y="195"/>
                      <a:pt x="560" y="195"/>
                      <a:pt x="562" y="195"/>
                    </a:cubicBezTo>
                    <a:cubicBezTo>
                      <a:pt x="565" y="195"/>
                      <a:pt x="565" y="195"/>
                      <a:pt x="566" y="192"/>
                    </a:cubicBezTo>
                    <a:cubicBezTo>
                      <a:pt x="568" y="180"/>
                      <a:pt x="570" y="168"/>
                      <a:pt x="571" y="155"/>
                    </a:cubicBezTo>
                    <a:cubicBezTo>
                      <a:pt x="572" y="154"/>
                      <a:pt x="572" y="153"/>
                      <a:pt x="572" y="151"/>
                    </a:cubicBezTo>
                    <a:cubicBezTo>
                      <a:pt x="570" y="151"/>
                      <a:pt x="568" y="151"/>
                      <a:pt x="566" y="151"/>
                    </a:cubicBezTo>
                    <a:close/>
                    <a:moveTo>
                      <a:pt x="93" y="194"/>
                    </a:moveTo>
                    <a:cubicBezTo>
                      <a:pt x="97" y="194"/>
                      <a:pt x="101" y="194"/>
                      <a:pt x="104" y="194"/>
                    </a:cubicBezTo>
                    <a:cubicBezTo>
                      <a:pt x="111" y="193"/>
                      <a:pt x="118" y="193"/>
                      <a:pt x="125" y="193"/>
                    </a:cubicBezTo>
                    <a:cubicBezTo>
                      <a:pt x="127" y="193"/>
                      <a:pt x="127" y="192"/>
                      <a:pt x="128" y="190"/>
                    </a:cubicBezTo>
                    <a:cubicBezTo>
                      <a:pt x="128" y="186"/>
                      <a:pt x="129" y="182"/>
                      <a:pt x="129" y="179"/>
                    </a:cubicBezTo>
                    <a:cubicBezTo>
                      <a:pt x="130" y="172"/>
                      <a:pt x="131" y="165"/>
                      <a:pt x="132" y="158"/>
                    </a:cubicBezTo>
                    <a:cubicBezTo>
                      <a:pt x="132" y="156"/>
                      <a:pt x="132" y="155"/>
                      <a:pt x="129" y="155"/>
                    </a:cubicBezTo>
                    <a:cubicBezTo>
                      <a:pt x="127" y="154"/>
                      <a:pt x="124" y="154"/>
                      <a:pt x="121" y="154"/>
                    </a:cubicBezTo>
                    <a:cubicBezTo>
                      <a:pt x="115" y="154"/>
                      <a:pt x="108" y="153"/>
                      <a:pt x="102" y="153"/>
                    </a:cubicBezTo>
                    <a:cubicBezTo>
                      <a:pt x="95" y="153"/>
                      <a:pt x="89" y="152"/>
                      <a:pt x="83" y="151"/>
                    </a:cubicBezTo>
                    <a:cubicBezTo>
                      <a:pt x="80" y="151"/>
                      <a:pt x="76" y="151"/>
                      <a:pt x="73" y="151"/>
                    </a:cubicBezTo>
                    <a:cubicBezTo>
                      <a:pt x="71" y="151"/>
                      <a:pt x="70" y="151"/>
                      <a:pt x="71" y="154"/>
                    </a:cubicBezTo>
                    <a:cubicBezTo>
                      <a:pt x="72" y="165"/>
                      <a:pt x="74" y="177"/>
                      <a:pt x="76" y="189"/>
                    </a:cubicBezTo>
                    <a:cubicBezTo>
                      <a:pt x="76" y="190"/>
                      <a:pt x="76" y="192"/>
                      <a:pt x="77" y="193"/>
                    </a:cubicBezTo>
                    <a:cubicBezTo>
                      <a:pt x="77" y="195"/>
                      <a:pt x="77" y="195"/>
                      <a:pt x="80" y="195"/>
                    </a:cubicBezTo>
                    <a:cubicBezTo>
                      <a:pt x="80" y="195"/>
                      <a:pt x="80" y="195"/>
                      <a:pt x="81" y="195"/>
                    </a:cubicBezTo>
                    <a:cubicBezTo>
                      <a:pt x="85" y="195"/>
                      <a:pt x="89" y="195"/>
                      <a:pt x="93" y="194"/>
                    </a:cubicBezTo>
                    <a:close/>
                    <a:moveTo>
                      <a:pt x="326" y="242"/>
                    </a:moveTo>
                    <a:cubicBezTo>
                      <a:pt x="331" y="250"/>
                      <a:pt x="336" y="258"/>
                      <a:pt x="342" y="266"/>
                    </a:cubicBezTo>
                    <a:cubicBezTo>
                      <a:pt x="343" y="268"/>
                      <a:pt x="344" y="268"/>
                      <a:pt x="347" y="268"/>
                    </a:cubicBezTo>
                    <a:cubicBezTo>
                      <a:pt x="364" y="268"/>
                      <a:pt x="382" y="268"/>
                      <a:pt x="399" y="268"/>
                    </a:cubicBezTo>
                    <a:cubicBezTo>
                      <a:pt x="400" y="268"/>
                      <a:pt x="401" y="268"/>
                      <a:pt x="402" y="268"/>
                    </a:cubicBezTo>
                    <a:cubicBezTo>
                      <a:pt x="402" y="267"/>
                      <a:pt x="401" y="266"/>
                      <a:pt x="401" y="265"/>
                    </a:cubicBezTo>
                    <a:cubicBezTo>
                      <a:pt x="393" y="253"/>
                      <a:pt x="386" y="240"/>
                      <a:pt x="378" y="228"/>
                    </a:cubicBezTo>
                    <a:cubicBezTo>
                      <a:pt x="376" y="225"/>
                      <a:pt x="376" y="225"/>
                      <a:pt x="373" y="225"/>
                    </a:cubicBezTo>
                    <a:cubicBezTo>
                      <a:pt x="358" y="229"/>
                      <a:pt x="342" y="232"/>
                      <a:pt x="327" y="236"/>
                    </a:cubicBezTo>
                    <a:cubicBezTo>
                      <a:pt x="325" y="236"/>
                      <a:pt x="324" y="237"/>
                      <a:pt x="322" y="237"/>
                    </a:cubicBezTo>
                    <a:cubicBezTo>
                      <a:pt x="323" y="239"/>
                      <a:pt x="324" y="241"/>
                      <a:pt x="326" y="242"/>
                    </a:cubicBezTo>
                    <a:close/>
                    <a:moveTo>
                      <a:pt x="317" y="236"/>
                    </a:moveTo>
                    <a:cubicBezTo>
                      <a:pt x="302" y="233"/>
                      <a:pt x="288" y="230"/>
                      <a:pt x="274" y="226"/>
                    </a:cubicBezTo>
                    <a:cubicBezTo>
                      <a:pt x="272" y="226"/>
                      <a:pt x="270" y="226"/>
                      <a:pt x="268" y="225"/>
                    </a:cubicBezTo>
                    <a:cubicBezTo>
                      <a:pt x="266" y="225"/>
                      <a:pt x="266" y="225"/>
                      <a:pt x="265" y="227"/>
                    </a:cubicBezTo>
                    <a:cubicBezTo>
                      <a:pt x="257" y="240"/>
                      <a:pt x="249" y="252"/>
                      <a:pt x="242" y="265"/>
                    </a:cubicBezTo>
                    <a:cubicBezTo>
                      <a:pt x="241" y="266"/>
                      <a:pt x="241" y="267"/>
                      <a:pt x="240" y="268"/>
                    </a:cubicBezTo>
                    <a:cubicBezTo>
                      <a:pt x="241" y="268"/>
                      <a:pt x="242" y="268"/>
                      <a:pt x="243" y="268"/>
                    </a:cubicBezTo>
                    <a:cubicBezTo>
                      <a:pt x="261" y="268"/>
                      <a:pt x="278" y="268"/>
                      <a:pt x="296" y="268"/>
                    </a:cubicBezTo>
                    <a:cubicBezTo>
                      <a:pt x="298" y="268"/>
                      <a:pt x="299" y="268"/>
                      <a:pt x="300" y="266"/>
                    </a:cubicBezTo>
                    <a:cubicBezTo>
                      <a:pt x="306" y="257"/>
                      <a:pt x="313" y="248"/>
                      <a:pt x="319" y="239"/>
                    </a:cubicBezTo>
                    <a:cubicBezTo>
                      <a:pt x="319" y="239"/>
                      <a:pt x="319" y="238"/>
                      <a:pt x="320" y="237"/>
                    </a:cubicBezTo>
                    <a:cubicBezTo>
                      <a:pt x="319" y="237"/>
                      <a:pt x="318" y="236"/>
                      <a:pt x="317" y="236"/>
                    </a:cubicBezTo>
                    <a:close/>
                    <a:moveTo>
                      <a:pt x="229" y="463"/>
                    </a:moveTo>
                    <a:cubicBezTo>
                      <a:pt x="233" y="469"/>
                      <a:pt x="237" y="475"/>
                      <a:pt x="241" y="481"/>
                    </a:cubicBezTo>
                    <a:cubicBezTo>
                      <a:pt x="251" y="494"/>
                      <a:pt x="260" y="508"/>
                      <a:pt x="270" y="522"/>
                    </a:cubicBezTo>
                    <a:cubicBezTo>
                      <a:pt x="272" y="525"/>
                      <a:pt x="275" y="529"/>
                      <a:pt x="277" y="532"/>
                    </a:cubicBezTo>
                    <a:cubicBezTo>
                      <a:pt x="278" y="534"/>
                      <a:pt x="278" y="534"/>
                      <a:pt x="281" y="534"/>
                    </a:cubicBezTo>
                    <a:cubicBezTo>
                      <a:pt x="292" y="531"/>
                      <a:pt x="302" y="528"/>
                      <a:pt x="313" y="525"/>
                    </a:cubicBezTo>
                    <a:cubicBezTo>
                      <a:pt x="315" y="525"/>
                      <a:pt x="317" y="524"/>
                      <a:pt x="319" y="523"/>
                    </a:cubicBezTo>
                    <a:cubicBezTo>
                      <a:pt x="319" y="523"/>
                      <a:pt x="319" y="523"/>
                      <a:pt x="319" y="523"/>
                    </a:cubicBezTo>
                    <a:cubicBezTo>
                      <a:pt x="287" y="499"/>
                      <a:pt x="255" y="476"/>
                      <a:pt x="222" y="452"/>
                    </a:cubicBezTo>
                    <a:cubicBezTo>
                      <a:pt x="222" y="452"/>
                      <a:pt x="222" y="452"/>
                      <a:pt x="222" y="452"/>
                    </a:cubicBezTo>
                    <a:cubicBezTo>
                      <a:pt x="224" y="456"/>
                      <a:pt x="227" y="459"/>
                      <a:pt x="229" y="463"/>
                    </a:cubicBezTo>
                    <a:close/>
                    <a:moveTo>
                      <a:pt x="330" y="525"/>
                    </a:moveTo>
                    <a:cubicBezTo>
                      <a:pt x="340" y="528"/>
                      <a:pt x="351" y="531"/>
                      <a:pt x="361" y="533"/>
                    </a:cubicBezTo>
                    <a:cubicBezTo>
                      <a:pt x="364" y="534"/>
                      <a:pt x="364" y="534"/>
                      <a:pt x="365" y="532"/>
                    </a:cubicBezTo>
                    <a:cubicBezTo>
                      <a:pt x="375" y="518"/>
                      <a:pt x="385" y="504"/>
                      <a:pt x="394" y="490"/>
                    </a:cubicBezTo>
                    <a:cubicBezTo>
                      <a:pt x="402" y="478"/>
                      <a:pt x="410" y="467"/>
                      <a:pt x="418" y="455"/>
                    </a:cubicBezTo>
                    <a:cubicBezTo>
                      <a:pt x="419" y="454"/>
                      <a:pt x="419" y="453"/>
                      <a:pt x="420" y="453"/>
                    </a:cubicBezTo>
                    <a:cubicBezTo>
                      <a:pt x="420" y="453"/>
                      <a:pt x="420" y="452"/>
                      <a:pt x="419" y="452"/>
                    </a:cubicBezTo>
                    <a:cubicBezTo>
                      <a:pt x="387" y="476"/>
                      <a:pt x="355" y="499"/>
                      <a:pt x="322" y="523"/>
                    </a:cubicBezTo>
                    <a:cubicBezTo>
                      <a:pt x="325" y="524"/>
                      <a:pt x="328" y="525"/>
                      <a:pt x="330" y="525"/>
                    </a:cubicBezTo>
                    <a:close/>
                    <a:moveTo>
                      <a:pt x="92" y="288"/>
                    </a:moveTo>
                    <a:cubicBezTo>
                      <a:pt x="94" y="288"/>
                      <a:pt x="95" y="288"/>
                      <a:pt x="96" y="288"/>
                    </a:cubicBezTo>
                    <a:cubicBezTo>
                      <a:pt x="108" y="286"/>
                      <a:pt x="119" y="285"/>
                      <a:pt x="130" y="283"/>
                    </a:cubicBezTo>
                    <a:cubicBezTo>
                      <a:pt x="137" y="282"/>
                      <a:pt x="144" y="282"/>
                      <a:pt x="151" y="281"/>
                    </a:cubicBezTo>
                    <a:cubicBezTo>
                      <a:pt x="152" y="280"/>
                      <a:pt x="153" y="280"/>
                      <a:pt x="154" y="280"/>
                    </a:cubicBezTo>
                    <a:cubicBezTo>
                      <a:pt x="148" y="259"/>
                      <a:pt x="142" y="240"/>
                      <a:pt x="135" y="220"/>
                    </a:cubicBezTo>
                    <a:cubicBezTo>
                      <a:pt x="135" y="220"/>
                      <a:pt x="135" y="219"/>
                      <a:pt x="134" y="219"/>
                    </a:cubicBezTo>
                    <a:cubicBezTo>
                      <a:pt x="120" y="242"/>
                      <a:pt x="106" y="265"/>
                      <a:pt x="92" y="288"/>
                    </a:cubicBezTo>
                    <a:close/>
                    <a:moveTo>
                      <a:pt x="550" y="288"/>
                    </a:moveTo>
                    <a:cubicBezTo>
                      <a:pt x="549" y="285"/>
                      <a:pt x="509" y="221"/>
                      <a:pt x="507" y="220"/>
                    </a:cubicBezTo>
                    <a:cubicBezTo>
                      <a:pt x="506" y="221"/>
                      <a:pt x="489" y="276"/>
                      <a:pt x="489" y="280"/>
                    </a:cubicBezTo>
                    <a:cubicBezTo>
                      <a:pt x="509" y="283"/>
                      <a:pt x="529" y="286"/>
                      <a:pt x="550" y="288"/>
                    </a:cubicBezTo>
                    <a:close/>
                    <a:moveTo>
                      <a:pt x="322" y="5"/>
                    </a:moveTo>
                    <a:cubicBezTo>
                      <a:pt x="322" y="17"/>
                      <a:pt x="322" y="29"/>
                      <a:pt x="322" y="41"/>
                    </a:cubicBezTo>
                    <a:cubicBezTo>
                      <a:pt x="322" y="44"/>
                      <a:pt x="322" y="44"/>
                      <a:pt x="325" y="44"/>
                    </a:cubicBezTo>
                    <a:cubicBezTo>
                      <a:pt x="348" y="44"/>
                      <a:pt x="371" y="44"/>
                      <a:pt x="395" y="44"/>
                    </a:cubicBezTo>
                    <a:cubicBezTo>
                      <a:pt x="399" y="44"/>
                      <a:pt x="404" y="44"/>
                      <a:pt x="409" y="44"/>
                    </a:cubicBezTo>
                    <a:cubicBezTo>
                      <a:pt x="410" y="44"/>
                      <a:pt x="411" y="44"/>
                      <a:pt x="412" y="44"/>
                    </a:cubicBezTo>
                    <a:cubicBezTo>
                      <a:pt x="412" y="44"/>
                      <a:pt x="412" y="44"/>
                      <a:pt x="412" y="44"/>
                    </a:cubicBezTo>
                    <a:cubicBezTo>
                      <a:pt x="382" y="30"/>
                      <a:pt x="352" y="16"/>
                      <a:pt x="322" y="1"/>
                    </a:cubicBezTo>
                    <a:cubicBezTo>
                      <a:pt x="322" y="3"/>
                      <a:pt x="322" y="4"/>
                      <a:pt x="322" y="5"/>
                    </a:cubicBezTo>
                    <a:close/>
                    <a:moveTo>
                      <a:pt x="233" y="44"/>
                    </a:moveTo>
                    <a:cubicBezTo>
                      <a:pt x="261" y="44"/>
                      <a:pt x="289" y="44"/>
                      <a:pt x="316" y="44"/>
                    </a:cubicBezTo>
                    <a:cubicBezTo>
                      <a:pt x="320" y="44"/>
                      <a:pt x="320" y="44"/>
                      <a:pt x="320" y="40"/>
                    </a:cubicBezTo>
                    <a:cubicBezTo>
                      <a:pt x="320" y="29"/>
                      <a:pt x="320" y="17"/>
                      <a:pt x="320" y="5"/>
                    </a:cubicBezTo>
                    <a:cubicBezTo>
                      <a:pt x="320" y="4"/>
                      <a:pt x="320" y="3"/>
                      <a:pt x="320" y="2"/>
                    </a:cubicBezTo>
                    <a:cubicBezTo>
                      <a:pt x="319" y="2"/>
                      <a:pt x="319" y="2"/>
                      <a:pt x="318" y="2"/>
                    </a:cubicBezTo>
                    <a:cubicBezTo>
                      <a:pt x="312" y="5"/>
                      <a:pt x="306" y="8"/>
                      <a:pt x="301" y="11"/>
                    </a:cubicBezTo>
                    <a:cubicBezTo>
                      <a:pt x="287" y="17"/>
                      <a:pt x="273" y="24"/>
                      <a:pt x="259" y="31"/>
                    </a:cubicBezTo>
                    <a:cubicBezTo>
                      <a:pt x="250" y="35"/>
                      <a:pt x="241" y="39"/>
                      <a:pt x="233" y="43"/>
                    </a:cubicBezTo>
                    <a:cubicBezTo>
                      <a:pt x="232" y="43"/>
                      <a:pt x="231" y="43"/>
                      <a:pt x="231" y="44"/>
                    </a:cubicBezTo>
                    <a:cubicBezTo>
                      <a:pt x="231" y="44"/>
                      <a:pt x="231" y="44"/>
                      <a:pt x="231" y="44"/>
                    </a:cubicBezTo>
                    <a:cubicBezTo>
                      <a:pt x="232" y="44"/>
                      <a:pt x="233" y="44"/>
                      <a:pt x="233" y="44"/>
                    </a:cubicBezTo>
                    <a:close/>
                    <a:moveTo>
                      <a:pt x="182" y="449"/>
                    </a:moveTo>
                    <a:cubicBezTo>
                      <a:pt x="182" y="449"/>
                      <a:pt x="182" y="449"/>
                      <a:pt x="181" y="449"/>
                    </a:cubicBezTo>
                    <a:cubicBezTo>
                      <a:pt x="181" y="450"/>
                      <a:pt x="181" y="450"/>
                      <a:pt x="181" y="451"/>
                    </a:cubicBezTo>
                    <a:cubicBezTo>
                      <a:pt x="176" y="460"/>
                      <a:pt x="171" y="469"/>
                      <a:pt x="166" y="479"/>
                    </a:cubicBezTo>
                    <a:cubicBezTo>
                      <a:pt x="160" y="491"/>
                      <a:pt x="154" y="502"/>
                      <a:pt x="147" y="514"/>
                    </a:cubicBezTo>
                    <a:cubicBezTo>
                      <a:pt x="146" y="517"/>
                      <a:pt x="145" y="520"/>
                      <a:pt x="143" y="522"/>
                    </a:cubicBezTo>
                    <a:cubicBezTo>
                      <a:pt x="142" y="524"/>
                      <a:pt x="142" y="525"/>
                      <a:pt x="144" y="527"/>
                    </a:cubicBezTo>
                    <a:cubicBezTo>
                      <a:pt x="151" y="536"/>
                      <a:pt x="158" y="545"/>
                      <a:pt x="166" y="553"/>
                    </a:cubicBezTo>
                    <a:cubicBezTo>
                      <a:pt x="168" y="556"/>
                      <a:pt x="170" y="558"/>
                      <a:pt x="172" y="560"/>
                    </a:cubicBezTo>
                    <a:cubicBezTo>
                      <a:pt x="172" y="560"/>
                      <a:pt x="172" y="560"/>
                      <a:pt x="172" y="560"/>
                    </a:cubicBezTo>
                    <a:cubicBezTo>
                      <a:pt x="176" y="523"/>
                      <a:pt x="179" y="486"/>
                      <a:pt x="182" y="449"/>
                    </a:cubicBezTo>
                    <a:close/>
                    <a:moveTo>
                      <a:pt x="470" y="561"/>
                    </a:moveTo>
                    <a:cubicBezTo>
                      <a:pt x="471" y="560"/>
                      <a:pt x="472" y="559"/>
                      <a:pt x="472" y="558"/>
                    </a:cubicBezTo>
                    <a:cubicBezTo>
                      <a:pt x="481" y="548"/>
                      <a:pt x="489" y="538"/>
                      <a:pt x="498" y="527"/>
                    </a:cubicBezTo>
                    <a:cubicBezTo>
                      <a:pt x="498" y="527"/>
                      <a:pt x="499" y="527"/>
                      <a:pt x="499" y="526"/>
                    </a:cubicBezTo>
                    <a:cubicBezTo>
                      <a:pt x="500" y="525"/>
                      <a:pt x="500" y="524"/>
                      <a:pt x="499" y="523"/>
                    </a:cubicBezTo>
                    <a:cubicBezTo>
                      <a:pt x="496" y="517"/>
                      <a:pt x="494" y="512"/>
                      <a:pt x="491" y="506"/>
                    </a:cubicBezTo>
                    <a:cubicBezTo>
                      <a:pt x="488" y="501"/>
                      <a:pt x="485" y="496"/>
                      <a:pt x="483" y="491"/>
                    </a:cubicBezTo>
                    <a:cubicBezTo>
                      <a:pt x="480" y="485"/>
                      <a:pt x="476" y="479"/>
                      <a:pt x="473" y="472"/>
                    </a:cubicBezTo>
                    <a:cubicBezTo>
                      <a:pt x="469" y="465"/>
                      <a:pt x="465" y="457"/>
                      <a:pt x="461" y="450"/>
                    </a:cubicBezTo>
                    <a:cubicBezTo>
                      <a:pt x="461" y="449"/>
                      <a:pt x="461" y="449"/>
                      <a:pt x="460" y="448"/>
                    </a:cubicBezTo>
                    <a:cubicBezTo>
                      <a:pt x="463" y="486"/>
                      <a:pt x="467" y="523"/>
                      <a:pt x="470" y="561"/>
                    </a:cubicBezTo>
                    <a:close/>
                    <a:moveTo>
                      <a:pt x="564" y="449"/>
                    </a:moveTo>
                    <a:cubicBezTo>
                      <a:pt x="559" y="456"/>
                      <a:pt x="553" y="463"/>
                      <a:pt x="547" y="470"/>
                    </a:cubicBezTo>
                    <a:cubicBezTo>
                      <a:pt x="542" y="476"/>
                      <a:pt x="538" y="481"/>
                      <a:pt x="533" y="487"/>
                    </a:cubicBezTo>
                    <a:cubicBezTo>
                      <a:pt x="527" y="494"/>
                      <a:pt x="522" y="501"/>
                      <a:pt x="516" y="507"/>
                    </a:cubicBezTo>
                    <a:cubicBezTo>
                      <a:pt x="512" y="513"/>
                      <a:pt x="507" y="518"/>
                      <a:pt x="503" y="523"/>
                    </a:cubicBezTo>
                    <a:cubicBezTo>
                      <a:pt x="502" y="524"/>
                      <a:pt x="502" y="525"/>
                      <a:pt x="503" y="526"/>
                    </a:cubicBezTo>
                    <a:cubicBezTo>
                      <a:pt x="504" y="529"/>
                      <a:pt x="505" y="531"/>
                      <a:pt x="506" y="534"/>
                    </a:cubicBezTo>
                    <a:cubicBezTo>
                      <a:pt x="508" y="537"/>
                      <a:pt x="510" y="540"/>
                      <a:pt x="511" y="543"/>
                    </a:cubicBezTo>
                    <a:cubicBezTo>
                      <a:pt x="512" y="545"/>
                      <a:pt x="513" y="545"/>
                      <a:pt x="515" y="545"/>
                    </a:cubicBezTo>
                    <a:cubicBezTo>
                      <a:pt x="517" y="544"/>
                      <a:pt x="519" y="542"/>
                      <a:pt x="520" y="540"/>
                    </a:cubicBezTo>
                    <a:cubicBezTo>
                      <a:pt x="527" y="529"/>
                      <a:pt x="534" y="517"/>
                      <a:pt x="540" y="506"/>
                    </a:cubicBezTo>
                    <a:cubicBezTo>
                      <a:pt x="551" y="488"/>
                      <a:pt x="562" y="469"/>
                      <a:pt x="573" y="451"/>
                    </a:cubicBezTo>
                    <a:cubicBezTo>
                      <a:pt x="574" y="450"/>
                      <a:pt x="574" y="448"/>
                      <a:pt x="574" y="446"/>
                    </a:cubicBezTo>
                    <a:cubicBezTo>
                      <a:pt x="573" y="444"/>
                      <a:pt x="573" y="442"/>
                      <a:pt x="573" y="440"/>
                    </a:cubicBezTo>
                    <a:cubicBezTo>
                      <a:pt x="572" y="440"/>
                      <a:pt x="572" y="440"/>
                      <a:pt x="572" y="440"/>
                    </a:cubicBezTo>
                    <a:cubicBezTo>
                      <a:pt x="569" y="443"/>
                      <a:pt x="567" y="446"/>
                      <a:pt x="564" y="449"/>
                    </a:cubicBezTo>
                    <a:close/>
                    <a:moveTo>
                      <a:pt x="68" y="448"/>
                    </a:moveTo>
                    <a:cubicBezTo>
                      <a:pt x="68" y="449"/>
                      <a:pt x="69" y="451"/>
                      <a:pt x="69" y="452"/>
                    </a:cubicBezTo>
                    <a:cubicBezTo>
                      <a:pt x="78" y="466"/>
                      <a:pt x="87" y="481"/>
                      <a:pt x="95" y="495"/>
                    </a:cubicBezTo>
                    <a:cubicBezTo>
                      <a:pt x="104" y="510"/>
                      <a:pt x="113" y="525"/>
                      <a:pt x="122" y="541"/>
                    </a:cubicBezTo>
                    <a:cubicBezTo>
                      <a:pt x="124" y="543"/>
                      <a:pt x="126" y="544"/>
                      <a:pt x="128" y="545"/>
                    </a:cubicBezTo>
                    <a:cubicBezTo>
                      <a:pt x="129" y="545"/>
                      <a:pt x="130" y="545"/>
                      <a:pt x="131" y="544"/>
                    </a:cubicBezTo>
                    <a:cubicBezTo>
                      <a:pt x="134" y="538"/>
                      <a:pt x="137" y="532"/>
                      <a:pt x="140" y="526"/>
                    </a:cubicBezTo>
                    <a:cubicBezTo>
                      <a:pt x="140" y="525"/>
                      <a:pt x="140" y="524"/>
                      <a:pt x="139" y="523"/>
                    </a:cubicBezTo>
                    <a:cubicBezTo>
                      <a:pt x="137" y="521"/>
                      <a:pt x="135" y="518"/>
                      <a:pt x="133" y="516"/>
                    </a:cubicBezTo>
                    <a:cubicBezTo>
                      <a:pt x="127" y="509"/>
                      <a:pt x="121" y="502"/>
                      <a:pt x="116" y="495"/>
                    </a:cubicBezTo>
                    <a:cubicBezTo>
                      <a:pt x="109" y="487"/>
                      <a:pt x="102" y="479"/>
                      <a:pt x="96" y="471"/>
                    </a:cubicBezTo>
                    <a:cubicBezTo>
                      <a:pt x="90" y="463"/>
                      <a:pt x="83" y="456"/>
                      <a:pt x="77" y="448"/>
                    </a:cubicBezTo>
                    <a:cubicBezTo>
                      <a:pt x="75" y="446"/>
                      <a:pt x="73" y="443"/>
                      <a:pt x="71" y="441"/>
                    </a:cubicBezTo>
                    <a:cubicBezTo>
                      <a:pt x="71" y="441"/>
                      <a:pt x="70" y="440"/>
                      <a:pt x="70" y="440"/>
                    </a:cubicBezTo>
                    <a:cubicBezTo>
                      <a:pt x="69" y="443"/>
                      <a:pt x="68" y="446"/>
                      <a:pt x="68" y="448"/>
                    </a:cubicBezTo>
                    <a:close/>
                    <a:moveTo>
                      <a:pt x="565" y="197"/>
                    </a:moveTo>
                    <a:cubicBezTo>
                      <a:pt x="557" y="196"/>
                      <a:pt x="549" y="196"/>
                      <a:pt x="540" y="195"/>
                    </a:cubicBezTo>
                    <a:cubicBezTo>
                      <a:pt x="532" y="194"/>
                      <a:pt x="524" y="194"/>
                      <a:pt x="516" y="193"/>
                    </a:cubicBezTo>
                    <a:cubicBezTo>
                      <a:pt x="516" y="194"/>
                      <a:pt x="516" y="195"/>
                      <a:pt x="517" y="195"/>
                    </a:cubicBezTo>
                    <a:cubicBezTo>
                      <a:pt x="529" y="218"/>
                      <a:pt x="541" y="240"/>
                      <a:pt x="554" y="263"/>
                    </a:cubicBezTo>
                    <a:cubicBezTo>
                      <a:pt x="554" y="263"/>
                      <a:pt x="555" y="263"/>
                      <a:pt x="555" y="263"/>
                    </a:cubicBezTo>
                    <a:cubicBezTo>
                      <a:pt x="558" y="241"/>
                      <a:pt x="562" y="219"/>
                      <a:pt x="565" y="197"/>
                    </a:cubicBezTo>
                    <a:close/>
                    <a:moveTo>
                      <a:pt x="107" y="195"/>
                    </a:moveTo>
                    <a:cubicBezTo>
                      <a:pt x="103" y="195"/>
                      <a:pt x="100" y="195"/>
                      <a:pt x="97" y="195"/>
                    </a:cubicBezTo>
                    <a:cubicBezTo>
                      <a:pt x="93" y="196"/>
                      <a:pt x="88" y="196"/>
                      <a:pt x="84" y="196"/>
                    </a:cubicBezTo>
                    <a:cubicBezTo>
                      <a:pt x="83" y="196"/>
                      <a:pt x="81" y="196"/>
                      <a:pt x="79" y="196"/>
                    </a:cubicBezTo>
                    <a:cubicBezTo>
                      <a:pt x="78" y="197"/>
                      <a:pt x="77" y="197"/>
                      <a:pt x="77" y="199"/>
                    </a:cubicBezTo>
                    <a:cubicBezTo>
                      <a:pt x="78" y="202"/>
                      <a:pt x="78" y="205"/>
                      <a:pt x="79" y="208"/>
                    </a:cubicBezTo>
                    <a:cubicBezTo>
                      <a:pt x="82" y="226"/>
                      <a:pt x="84" y="243"/>
                      <a:pt x="87" y="261"/>
                    </a:cubicBezTo>
                    <a:cubicBezTo>
                      <a:pt x="87" y="262"/>
                      <a:pt x="87" y="262"/>
                      <a:pt x="88" y="264"/>
                    </a:cubicBezTo>
                    <a:cubicBezTo>
                      <a:pt x="101" y="240"/>
                      <a:pt x="114" y="217"/>
                      <a:pt x="126" y="194"/>
                    </a:cubicBezTo>
                    <a:cubicBezTo>
                      <a:pt x="126" y="194"/>
                      <a:pt x="126" y="194"/>
                      <a:pt x="126" y="193"/>
                    </a:cubicBezTo>
                    <a:cubicBezTo>
                      <a:pt x="119" y="194"/>
                      <a:pt x="113" y="194"/>
                      <a:pt x="107" y="195"/>
                    </a:cubicBezTo>
                    <a:close/>
                    <a:moveTo>
                      <a:pt x="55" y="509"/>
                    </a:moveTo>
                    <a:cubicBezTo>
                      <a:pt x="58" y="498"/>
                      <a:pt x="60" y="486"/>
                      <a:pt x="62" y="475"/>
                    </a:cubicBezTo>
                    <a:cubicBezTo>
                      <a:pt x="63" y="467"/>
                      <a:pt x="65" y="459"/>
                      <a:pt x="66" y="451"/>
                    </a:cubicBezTo>
                    <a:cubicBezTo>
                      <a:pt x="66" y="450"/>
                      <a:pt x="66" y="449"/>
                      <a:pt x="66" y="448"/>
                    </a:cubicBezTo>
                    <a:cubicBezTo>
                      <a:pt x="58" y="435"/>
                      <a:pt x="51" y="423"/>
                      <a:pt x="43" y="410"/>
                    </a:cubicBezTo>
                    <a:cubicBezTo>
                      <a:pt x="39" y="402"/>
                      <a:pt x="34" y="394"/>
                      <a:pt x="29" y="386"/>
                    </a:cubicBezTo>
                    <a:cubicBezTo>
                      <a:pt x="28" y="385"/>
                      <a:pt x="28" y="385"/>
                      <a:pt x="28" y="384"/>
                    </a:cubicBezTo>
                    <a:cubicBezTo>
                      <a:pt x="28" y="386"/>
                      <a:pt x="36" y="430"/>
                      <a:pt x="41" y="449"/>
                    </a:cubicBezTo>
                    <a:cubicBezTo>
                      <a:pt x="45" y="470"/>
                      <a:pt x="50" y="491"/>
                      <a:pt x="54" y="513"/>
                    </a:cubicBezTo>
                    <a:cubicBezTo>
                      <a:pt x="54" y="513"/>
                      <a:pt x="54" y="513"/>
                      <a:pt x="55" y="513"/>
                    </a:cubicBezTo>
                    <a:cubicBezTo>
                      <a:pt x="55" y="511"/>
                      <a:pt x="55" y="510"/>
                      <a:pt x="55" y="509"/>
                    </a:cubicBezTo>
                    <a:close/>
                    <a:moveTo>
                      <a:pt x="613" y="386"/>
                    </a:moveTo>
                    <a:cubicBezTo>
                      <a:pt x="605" y="401"/>
                      <a:pt x="596" y="415"/>
                      <a:pt x="587" y="430"/>
                    </a:cubicBezTo>
                    <a:cubicBezTo>
                      <a:pt x="584" y="436"/>
                      <a:pt x="581" y="441"/>
                      <a:pt x="577" y="446"/>
                    </a:cubicBezTo>
                    <a:cubicBezTo>
                      <a:pt x="576" y="448"/>
                      <a:pt x="576" y="450"/>
                      <a:pt x="576" y="453"/>
                    </a:cubicBezTo>
                    <a:cubicBezTo>
                      <a:pt x="577" y="457"/>
                      <a:pt x="578" y="461"/>
                      <a:pt x="578" y="465"/>
                    </a:cubicBezTo>
                    <a:cubicBezTo>
                      <a:pt x="581" y="480"/>
                      <a:pt x="584" y="494"/>
                      <a:pt x="587" y="509"/>
                    </a:cubicBezTo>
                    <a:cubicBezTo>
                      <a:pt x="587" y="510"/>
                      <a:pt x="587" y="511"/>
                      <a:pt x="588" y="512"/>
                    </a:cubicBezTo>
                    <a:cubicBezTo>
                      <a:pt x="589" y="510"/>
                      <a:pt x="615" y="388"/>
                      <a:pt x="615" y="384"/>
                    </a:cubicBezTo>
                    <a:cubicBezTo>
                      <a:pt x="614" y="385"/>
                      <a:pt x="614" y="385"/>
                      <a:pt x="613" y="386"/>
                    </a:cubicBezTo>
                    <a:close/>
                    <a:moveTo>
                      <a:pt x="76" y="150"/>
                    </a:moveTo>
                    <a:cubicBezTo>
                      <a:pt x="78" y="150"/>
                      <a:pt x="80" y="151"/>
                      <a:pt x="83" y="151"/>
                    </a:cubicBezTo>
                    <a:cubicBezTo>
                      <a:pt x="87" y="151"/>
                      <a:pt x="90" y="151"/>
                      <a:pt x="94" y="151"/>
                    </a:cubicBezTo>
                    <a:cubicBezTo>
                      <a:pt x="98" y="152"/>
                      <a:pt x="101" y="152"/>
                      <a:pt x="105" y="152"/>
                    </a:cubicBezTo>
                    <a:cubicBezTo>
                      <a:pt x="108" y="152"/>
                      <a:pt x="111" y="153"/>
                      <a:pt x="114" y="153"/>
                    </a:cubicBezTo>
                    <a:cubicBezTo>
                      <a:pt x="117" y="153"/>
                      <a:pt x="121" y="153"/>
                      <a:pt x="124" y="153"/>
                    </a:cubicBezTo>
                    <a:cubicBezTo>
                      <a:pt x="126" y="154"/>
                      <a:pt x="128" y="154"/>
                      <a:pt x="130" y="154"/>
                    </a:cubicBezTo>
                    <a:cubicBezTo>
                      <a:pt x="132" y="154"/>
                      <a:pt x="133" y="154"/>
                      <a:pt x="133" y="151"/>
                    </a:cubicBezTo>
                    <a:cubicBezTo>
                      <a:pt x="135" y="137"/>
                      <a:pt x="137" y="122"/>
                      <a:pt x="139" y="108"/>
                    </a:cubicBezTo>
                    <a:cubicBezTo>
                      <a:pt x="140" y="106"/>
                      <a:pt x="140" y="105"/>
                      <a:pt x="140" y="104"/>
                    </a:cubicBezTo>
                    <a:cubicBezTo>
                      <a:pt x="117" y="119"/>
                      <a:pt x="95" y="134"/>
                      <a:pt x="72" y="149"/>
                    </a:cubicBezTo>
                    <a:cubicBezTo>
                      <a:pt x="72" y="149"/>
                      <a:pt x="72" y="149"/>
                      <a:pt x="72" y="150"/>
                    </a:cubicBezTo>
                    <a:cubicBezTo>
                      <a:pt x="73" y="150"/>
                      <a:pt x="74" y="150"/>
                      <a:pt x="76" y="150"/>
                    </a:cubicBezTo>
                    <a:close/>
                    <a:moveTo>
                      <a:pt x="503" y="105"/>
                    </a:moveTo>
                    <a:cubicBezTo>
                      <a:pt x="503" y="106"/>
                      <a:pt x="503" y="108"/>
                      <a:pt x="503" y="109"/>
                    </a:cubicBezTo>
                    <a:cubicBezTo>
                      <a:pt x="505" y="123"/>
                      <a:pt x="507" y="136"/>
                      <a:pt x="509" y="150"/>
                    </a:cubicBezTo>
                    <a:cubicBezTo>
                      <a:pt x="509" y="150"/>
                      <a:pt x="509" y="150"/>
                      <a:pt x="509" y="151"/>
                    </a:cubicBezTo>
                    <a:cubicBezTo>
                      <a:pt x="510" y="154"/>
                      <a:pt x="510" y="154"/>
                      <a:pt x="513" y="154"/>
                    </a:cubicBezTo>
                    <a:cubicBezTo>
                      <a:pt x="518" y="153"/>
                      <a:pt x="523" y="153"/>
                      <a:pt x="527" y="153"/>
                    </a:cubicBezTo>
                    <a:cubicBezTo>
                      <a:pt x="531" y="153"/>
                      <a:pt x="534" y="152"/>
                      <a:pt x="538" y="152"/>
                    </a:cubicBezTo>
                    <a:cubicBezTo>
                      <a:pt x="541" y="152"/>
                      <a:pt x="544" y="152"/>
                      <a:pt x="547" y="151"/>
                    </a:cubicBezTo>
                    <a:cubicBezTo>
                      <a:pt x="550" y="151"/>
                      <a:pt x="554" y="151"/>
                      <a:pt x="557" y="151"/>
                    </a:cubicBezTo>
                    <a:cubicBezTo>
                      <a:pt x="561" y="151"/>
                      <a:pt x="564" y="150"/>
                      <a:pt x="567" y="150"/>
                    </a:cubicBezTo>
                    <a:cubicBezTo>
                      <a:pt x="568" y="150"/>
                      <a:pt x="569" y="150"/>
                      <a:pt x="570" y="150"/>
                    </a:cubicBezTo>
                    <a:cubicBezTo>
                      <a:pt x="568" y="147"/>
                      <a:pt x="505" y="105"/>
                      <a:pt x="503" y="105"/>
                    </a:cubicBezTo>
                    <a:close/>
                    <a:moveTo>
                      <a:pt x="413" y="412"/>
                    </a:moveTo>
                    <a:cubicBezTo>
                      <a:pt x="391" y="407"/>
                      <a:pt x="369" y="401"/>
                      <a:pt x="346" y="395"/>
                    </a:cubicBezTo>
                    <a:cubicBezTo>
                      <a:pt x="340" y="393"/>
                      <a:pt x="333" y="391"/>
                      <a:pt x="326" y="390"/>
                    </a:cubicBezTo>
                    <a:cubicBezTo>
                      <a:pt x="325" y="389"/>
                      <a:pt x="325" y="389"/>
                      <a:pt x="324" y="389"/>
                    </a:cubicBezTo>
                    <a:cubicBezTo>
                      <a:pt x="322" y="389"/>
                      <a:pt x="322" y="389"/>
                      <a:pt x="322" y="391"/>
                    </a:cubicBezTo>
                    <a:cubicBezTo>
                      <a:pt x="322" y="397"/>
                      <a:pt x="322" y="403"/>
                      <a:pt x="322" y="410"/>
                    </a:cubicBezTo>
                    <a:cubicBezTo>
                      <a:pt x="322" y="411"/>
                      <a:pt x="321" y="413"/>
                      <a:pt x="322" y="415"/>
                    </a:cubicBezTo>
                    <a:cubicBezTo>
                      <a:pt x="322" y="417"/>
                      <a:pt x="322" y="417"/>
                      <a:pt x="324" y="417"/>
                    </a:cubicBezTo>
                    <a:cubicBezTo>
                      <a:pt x="324" y="417"/>
                      <a:pt x="325" y="417"/>
                      <a:pt x="325" y="417"/>
                    </a:cubicBezTo>
                    <a:cubicBezTo>
                      <a:pt x="359" y="417"/>
                      <a:pt x="393" y="417"/>
                      <a:pt x="426" y="417"/>
                    </a:cubicBezTo>
                    <a:cubicBezTo>
                      <a:pt x="427" y="417"/>
                      <a:pt x="427" y="417"/>
                      <a:pt x="428" y="417"/>
                    </a:cubicBezTo>
                    <a:cubicBezTo>
                      <a:pt x="428" y="417"/>
                      <a:pt x="428" y="417"/>
                      <a:pt x="428" y="417"/>
                    </a:cubicBezTo>
                    <a:cubicBezTo>
                      <a:pt x="423" y="415"/>
                      <a:pt x="418" y="414"/>
                      <a:pt x="413" y="412"/>
                    </a:cubicBezTo>
                    <a:close/>
                    <a:moveTo>
                      <a:pt x="214" y="417"/>
                    </a:moveTo>
                    <a:cubicBezTo>
                      <a:pt x="215" y="417"/>
                      <a:pt x="215" y="417"/>
                      <a:pt x="216" y="417"/>
                    </a:cubicBezTo>
                    <a:cubicBezTo>
                      <a:pt x="250" y="417"/>
                      <a:pt x="283" y="417"/>
                      <a:pt x="316" y="417"/>
                    </a:cubicBezTo>
                    <a:cubicBezTo>
                      <a:pt x="320" y="417"/>
                      <a:pt x="320" y="417"/>
                      <a:pt x="320" y="413"/>
                    </a:cubicBezTo>
                    <a:cubicBezTo>
                      <a:pt x="320" y="406"/>
                      <a:pt x="320" y="399"/>
                      <a:pt x="320" y="392"/>
                    </a:cubicBezTo>
                    <a:cubicBezTo>
                      <a:pt x="320" y="391"/>
                      <a:pt x="320" y="390"/>
                      <a:pt x="320" y="389"/>
                    </a:cubicBezTo>
                    <a:cubicBezTo>
                      <a:pt x="284" y="398"/>
                      <a:pt x="249" y="407"/>
                      <a:pt x="214" y="417"/>
                    </a:cubicBezTo>
                    <a:close/>
                    <a:moveTo>
                      <a:pt x="177" y="563"/>
                    </a:moveTo>
                    <a:cubicBezTo>
                      <a:pt x="177" y="563"/>
                      <a:pt x="177" y="564"/>
                      <a:pt x="177" y="564"/>
                    </a:cubicBezTo>
                    <a:cubicBezTo>
                      <a:pt x="180" y="565"/>
                      <a:pt x="184" y="567"/>
                      <a:pt x="187" y="568"/>
                    </a:cubicBezTo>
                    <a:cubicBezTo>
                      <a:pt x="205" y="576"/>
                      <a:pt x="223" y="583"/>
                      <a:pt x="241" y="590"/>
                    </a:cubicBezTo>
                    <a:cubicBezTo>
                      <a:pt x="256" y="597"/>
                      <a:pt x="271" y="603"/>
                      <a:pt x="286" y="609"/>
                    </a:cubicBezTo>
                    <a:cubicBezTo>
                      <a:pt x="287" y="610"/>
                      <a:pt x="288" y="610"/>
                      <a:pt x="289" y="609"/>
                    </a:cubicBezTo>
                    <a:cubicBezTo>
                      <a:pt x="299" y="605"/>
                      <a:pt x="308" y="602"/>
                      <a:pt x="317" y="598"/>
                    </a:cubicBezTo>
                    <a:cubicBezTo>
                      <a:pt x="317" y="598"/>
                      <a:pt x="318" y="597"/>
                      <a:pt x="318" y="597"/>
                    </a:cubicBezTo>
                    <a:cubicBezTo>
                      <a:pt x="318" y="597"/>
                      <a:pt x="318" y="597"/>
                      <a:pt x="318" y="597"/>
                    </a:cubicBezTo>
                    <a:cubicBezTo>
                      <a:pt x="271" y="586"/>
                      <a:pt x="224" y="574"/>
                      <a:pt x="177" y="563"/>
                    </a:cubicBezTo>
                    <a:close/>
                    <a:moveTo>
                      <a:pt x="324" y="597"/>
                    </a:moveTo>
                    <a:cubicBezTo>
                      <a:pt x="325" y="597"/>
                      <a:pt x="325" y="598"/>
                      <a:pt x="325" y="598"/>
                    </a:cubicBezTo>
                    <a:cubicBezTo>
                      <a:pt x="334" y="602"/>
                      <a:pt x="343" y="605"/>
                      <a:pt x="353" y="609"/>
                    </a:cubicBezTo>
                    <a:cubicBezTo>
                      <a:pt x="354" y="610"/>
                      <a:pt x="355" y="610"/>
                      <a:pt x="357" y="609"/>
                    </a:cubicBezTo>
                    <a:cubicBezTo>
                      <a:pt x="369" y="604"/>
                      <a:pt x="381" y="599"/>
                      <a:pt x="394" y="594"/>
                    </a:cubicBezTo>
                    <a:cubicBezTo>
                      <a:pt x="405" y="589"/>
                      <a:pt x="416" y="584"/>
                      <a:pt x="427" y="580"/>
                    </a:cubicBezTo>
                    <a:cubicBezTo>
                      <a:pt x="440" y="574"/>
                      <a:pt x="453" y="569"/>
                      <a:pt x="467" y="563"/>
                    </a:cubicBezTo>
                    <a:cubicBezTo>
                      <a:pt x="467" y="563"/>
                      <a:pt x="467" y="563"/>
                      <a:pt x="466" y="563"/>
                    </a:cubicBezTo>
                    <a:cubicBezTo>
                      <a:pt x="419" y="574"/>
                      <a:pt x="372" y="585"/>
                      <a:pt x="324" y="597"/>
                    </a:cubicBezTo>
                    <a:close/>
                    <a:moveTo>
                      <a:pt x="241" y="265"/>
                    </a:moveTo>
                    <a:cubicBezTo>
                      <a:pt x="248" y="252"/>
                      <a:pt x="256" y="240"/>
                      <a:pt x="263" y="227"/>
                    </a:cubicBezTo>
                    <a:cubicBezTo>
                      <a:pt x="263" y="227"/>
                      <a:pt x="264" y="227"/>
                      <a:pt x="264" y="226"/>
                    </a:cubicBezTo>
                    <a:cubicBezTo>
                      <a:pt x="264" y="225"/>
                      <a:pt x="264" y="224"/>
                      <a:pt x="263" y="224"/>
                    </a:cubicBezTo>
                    <a:cubicBezTo>
                      <a:pt x="261" y="224"/>
                      <a:pt x="259" y="223"/>
                      <a:pt x="257" y="223"/>
                    </a:cubicBezTo>
                    <a:cubicBezTo>
                      <a:pt x="241" y="219"/>
                      <a:pt x="224" y="215"/>
                      <a:pt x="207" y="211"/>
                    </a:cubicBezTo>
                    <a:cubicBezTo>
                      <a:pt x="207" y="211"/>
                      <a:pt x="206" y="211"/>
                      <a:pt x="206" y="211"/>
                    </a:cubicBezTo>
                    <a:cubicBezTo>
                      <a:pt x="205" y="213"/>
                      <a:pt x="206" y="213"/>
                      <a:pt x="207" y="214"/>
                    </a:cubicBezTo>
                    <a:cubicBezTo>
                      <a:pt x="209" y="219"/>
                      <a:pt x="212" y="223"/>
                      <a:pt x="215" y="228"/>
                    </a:cubicBezTo>
                    <a:cubicBezTo>
                      <a:pt x="222" y="240"/>
                      <a:pt x="229" y="252"/>
                      <a:pt x="236" y="264"/>
                    </a:cubicBezTo>
                    <a:cubicBezTo>
                      <a:pt x="237" y="265"/>
                      <a:pt x="238" y="266"/>
                      <a:pt x="239" y="268"/>
                    </a:cubicBezTo>
                    <a:cubicBezTo>
                      <a:pt x="240" y="267"/>
                      <a:pt x="240" y="266"/>
                      <a:pt x="241" y="265"/>
                    </a:cubicBezTo>
                    <a:close/>
                    <a:moveTo>
                      <a:pt x="378" y="224"/>
                    </a:moveTo>
                    <a:cubicBezTo>
                      <a:pt x="380" y="230"/>
                      <a:pt x="383" y="234"/>
                      <a:pt x="386" y="239"/>
                    </a:cubicBezTo>
                    <a:cubicBezTo>
                      <a:pt x="389" y="244"/>
                      <a:pt x="392" y="248"/>
                      <a:pt x="394" y="253"/>
                    </a:cubicBezTo>
                    <a:cubicBezTo>
                      <a:pt x="397" y="258"/>
                      <a:pt x="400" y="263"/>
                      <a:pt x="403" y="267"/>
                    </a:cubicBezTo>
                    <a:cubicBezTo>
                      <a:pt x="404" y="267"/>
                      <a:pt x="405" y="266"/>
                      <a:pt x="405" y="265"/>
                    </a:cubicBezTo>
                    <a:cubicBezTo>
                      <a:pt x="413" y="251"/>
                      <a:pt x="422" y="238"/>
                      <a:pt x="430" y="224"/>
                    </a:cubicBezTo>
                    <a:cubicBezTo>
                      <a:pt x="432" y="220"/>
                      <a:pt x="434" y="217"/>
                      <a:pt x="436" y="213"/>
                    </a:cubicBezTo>
                    <a:cubicBezTo>
                      <a:pt x="436" y="213"/>
                      <a:pt x="437" y="212"/>
                      <a:pt x="437" y="211"/>
                    </a:cubicBezTo>
                    <a:cubicBezTo>
                      <a:pt x="417" y="215"/>
                      <a:pt x="397" y="220"/>
                      <a:pt x="378" y="224"/>
                    </a:cubicBezTo>
                    <a:close/>
                    <a:moveTo>
                      <a:pt x="322" y="524"/>
                    </a:moveTo>
                    <a:cubicBezTo>
                      <a:pt x="322" y="525"/>
                      <a:pt x="322" y="526"/>
                      <a:pt x="322" y="527"/>
                    </a:cubicBezTo>
                    <a:cubicBezTo>
                      <a:pt x="322" y="538"/>
                      <a:pt x="322" y="548"/>
                      <a:pt x="322" y="558"/>
                    </a:cubicBezTo>
                    <a:cubicBezTo>
                      <a:pt x="322" y="569"/>
                      <a:pt x="322" y="580"/>
                      <a:pt x="322" y="591"/>
                    </a:cubicBezTo>
                    <a:cubicBezTo>
                      <a:pt x="322" y="592"/>
                      <a:pt x="322" y="593"/>
                      <a:pt x="322" y="594"/>
                    </a:cubicBezTo>
                    <a:cubicBezTo>
                      <a:pt x="323" y="594"/>
                      <a:pt x="324" y="592"/>
                      <a:pt x="324" y="592"/>
                    </a:cubicBezTo>
                    <a:cubicBezTo>
                      <a:pt x="332" y="580"/>
                      <a:pt x="340" y="569"/>
                      <a:pt x="347" y="558"/>
                    </a:cubicBezTo>
                    <a:cubicBezTo>
                      <a:pt x="352" y="551"/>
                      <a:pt x="356" y="545"/>
                      <a:pt x="361" y="538"/>
                    </a:cubicBezTo>
                    <a:cubicBezTo>
                      <a:pt x="362" y="537"/>
                      <a:pt x="362" y="536"/>
                      <a:pt x="363" y="535"/>
                    </a:cubicBezTo>
                    <a:cubicBezTo>
                      <a:pt x="349" y="531"/>
                      <a:pt x="336" y="528"/>
                      <a:pt x="322" y="524"/>
                    </a:cubicBezTo>
                    <a:close/>
                    <a:moveTo>
                      <a:pt x="204" y="627"/>
                    </a:moveTo>
                    <a:cubicBezTo>
                      <a:pt x="192" y="616"/>
                      <a:pt x="181" y="604"/>
                      <a:pt x="170" y="593"/>
                    </a:cubicBezTo>
                    <a:cubicBezTo>
                      <a:pt x="156" y="580"/>
                      <a:pt x="143" y="566"/>
                      <a:pt x="129" y="553"/>
                    </a:cubicBezTo>
                    <a:cubicBezTo>
                      <a:pt x="127" y="551"/>
                      <a:pt x="124" y="550"/>
                      <a:pt x="121" y="548"/>
                    </a:cubicBezTo>
                    <a:cubicBezTo>
                      <a:pt x="113" y="545"/>
                      <a:pt x="105" y="541"/>
                      <a:pt x="97" y="537"/>
                    </a:cubicBezTo>
                    <a:cubicBezTo>
                      <a:pt x="86" y="532"/>
                      <a:pt x="74" y="527"/>
                      <a:pt x="62" y="522"/>
                    </a:cubicBezTo>
                    <a:cubicBezTo>
                      <a:pt x="63" y="522"/>
                      <a:pt x="63" y="523"/>
                      <a:pt x="63" y="523"/>
                    </a:cubicBezTo>
                    <a:cubicBezTo>
                      <a:pt x="72" y="529"/>
                      <a:pt x="81" y="536"/>
                      <a:pt x="89" y="542"/>
                    </a:cubicBezTo>
                    <a:cubicBezTo>
                      <a:pt x="113" y="560"/>
                      <a:pt x="136" y="577"/>
                      <a:pt x="159" y="595"/>
                    </a:cubicBezTo>
                    <a:cubicBezTo>
                      <a:pt x="169" y="602"/>
                      <a:pt x="178" y="609"/>
                      <a:pt x="188" y="617"/>
                    </a:cubicBezTo>
                    <a:cubicBezTo>
                      <a:pt x="193" y="621"/>
                      <a:pt x="199" y="625"/>
                      <a:pt x="204" y="629"/>
                    </a:cubicBezTo>
                    <a:cubicBezTo>
                      <a:pt x="205" y="629"/>
                      <a:pt x="205" y="629"/>
                      <a:pt x="205" y="629"/>
                    </a:cubicBezTo>
                    <a:cubicBezTo>
                      <a:pt x="205" y="629"/>
                      <a:pt x="205" y="629"/>
                      <a:pt x="205" y="629"/>
                    </a:cubicBezTo>
                    <a:cubicBezTo>
                      <a:pt x="205" y="628"/>
                      <a:pt x="204" y="628"/>
                      <a:pt x="204" y="627"/>
                    </a:cubicBezTo>
                    <a:close/>
                    <a:moveTo>
                      <a:pt x="579" y="522"/>
                    </a:moveTo>
                    <a:cubicBezTo>
                      <a:pt x="571" y="526"/>
                      <a:pt x="562" y="529"/>
                      <a:pt x="554" y="533"/>
                    </a:cubicBezTo>
                    <a:cubicBezTo>
                      <a:pt x="544" y="538"/>
                      <a:pt x="534" y="543"/>
                      <a:pt x="523" y="547"/>
                    </a:cubicBezTo>
                    <a:cubicBezTo>
                      <a:pt x="521" y="548"/>
                      <a:pt x="519" y="550"/>
                      <a:pt x="516" y="551"/>
                    </a:cubicBezTo>
                    <a:cubicBezTo>
                      <a:pt x="516" y="551"/>
                      <a:pt x="515" y="552"/>
                      <a:pt x="514" y="552"/>
                    </a:cubicBezTo>
                    <a:cubicBezTo>
                      <a:pt x="514" y="553"/>
                      <a:pt x="513" y="553"/>
                      <a:pt x="512" y="554"/>
                    </a:cubicBezTo>
                    <a:cubicBezTo>
                      <a:pt x="493" y="573"/>
                      <a:pt x="474" y="592"/>
                      <a:pt x="454" y="611"/>
                    </a:cubicBezTo>
                    <a:cubicBezTo>
                      <a:pt x="449" y="617"/>
                      <a:pt x="443" y="623"/>
                      <a:pt x="437" y="628"/>
                    </a:cubicBezTo>
                    <a:cubicBezTo>
                      <a:pt x="437" y="629"/>
                      <a:pt x="436" y="629"/>
                      <a:pt x="436" y="630"/>
                    </a:cubicBezTo>
                    <a:cubicBezTo>
                      <a:pt x="484" y="594"/>
                      <a:pt x="532" y="558"/>
                      <a:pt x="580" y="522"/>
                    </a:cubicBezTo>
                    <a:cubicBezTo>
                      <a:pt x="580" y="522"/>
                      <a:pt x="580" y="522"/>
                      <a:pt x="580" y="521"/>
                    </a:cubicBezTo>
                    <a:cubicBezTo>
                      <a:pt x="579" y="522"/>
                      <a:pt x="579" y="522"/>
                      <a:pt x="579" y="522"/>
                    </a:cubicBezTo>
                    <a:close/>
                    <a:moveTo>
                      <a:pt x="279" y="535"/>
                    </a:moveTo>
                    <a:cubicBezTo>
                      <a:pt x="293" y="555"/>
                      <a:pt x="306" y="574"/>
                      <a:pt x="320" y="594"/>
                    </a:cubicBezTo>
                    <a:cubicBezTo>
                      <a:pt x="320" y="594"/>
                      <a:pt x="320" y="594"/>
                      <a:pt x="320" y="594"/>
                    </a:cubicBezTo>
                    <a:cubicBezTo>
                      <a:pt x="320" y="571"/>
                      <a:pt x="320" y="548"/>
                      <a:pt x="320" y="525"/>
                    </a:cubicBezTo>
                    <a:cubicBezTo>
                      <a:pt x="318" y="525"/>
                      <a:pt x="282" y="534"/>
                      <a:pt x="279" y="535"/>
                    </a:cubicBezTo>
                    <a:close/>
                    <a:moveTo>
                      <a:pt x="324" y="128"/>
                    </a:moveTo>
                    <a:cubicBezTo>
                      <a:pt x="327" y="126"/>
                      <a:pt x="329" y="123"/>
                      <a:pt x="332" y="121"/>
                    </a:cubicBezTo>
                    <a:cubicBezTo>
                      <a:pt x="337" y="116"/>
                      <a:pt x="342" y="112"/>
                      <a:pt x="347" y="107"/>
                    </a:cubicBezTo>
                    <a:cubicBezTo>
                      <a:pt x="352" y="102"/>
                      <a:pt x="357" y="98"/>
                      <a:pt x="362" y="93"/>
                    </a:cubicBezTo>
                    <a:cubicBezTo>
                      <a:pt x="363" y="93"/>
                      <a:pt x="363" y="92"/>
                      <a:pt x="364" y="92"/>
                    </a:cubicBezTo>
                    <a:cubicBezTo>
                      <a:pt x="363" y="91"/>
                      <a:pt x="362" y="90"/>
                      <a:pt x="362" y="90"/>
                    </a:cubicBezTo>
                    <a:cubicBezTo>
                      <a:pt x="351" y="83"/>
                      <a:pt x="341" y="76"/>
                      <a:pt x="330" y="68"/>
                    </a:cubicBezTo>
                    <a:cubicBezTo>
                      <a:pt x="328" y="67"/>
                      <a:pt x="326" y="66"/>
                      <a:pt x="325" y="65"/>
                    </a:cubicBezTo>
                    <a:cubicBezTo>
                      <a:pt x="324" y="64"/>
                      <a:pt x="323" y="64"/>
                      <a:pt x="322" y="63"/>
                    </a:cubicBezTo>
                    <a:cubicBezTo>
                      <a:pt x="322" y="64"/>
                      <a:pt x="322" y="64"/>
                      <a:pt x="322" y="65"/>
                    </a:cubicBezTo>
                    <a:cubicBezTo>
                      <a:pt x="322" y="68"/>
                      <a:pt x="322" y="70"/>
                      <a:pt x="322" y="73"/>
                    </a:cubicBezTo>
                    <a:cubicBezTo>
                      <a:pt x="322" y="91"/>
                      <a:pt x="322" y="108"/>
                      <a:pt x="322" y="126"/>
                    </a:cubicBezTo>
                    <a:cubicBezTo>
                      <a:pt x="322" y="127"/>
                      <a:pt x="322" y="128"/>
                      <a:pt x="322" y="129"/>
                    </a:cubicBezTo>
                    <a:cubicBezTo>
                      <a:pt x="322" y="129"/>
                      <a:pt x="322" y="129"/>
                      <a:pt x="322" y="129"/>
                    </a:cubicBezTo>
                    <a:cubicBezTo>
                      <a:pt x="323" y="129"/>
                      <a:pt x="324" y="128"/>
                      <a:pt x="324" y="128"/>
                    </a:cubicBezTo>
                    <a:close/>
                    <a:moveTo>
                      <a:pt x="279" y="91"/>
                    </a:moveTo>
                    <a:cubicBezTo>
                      <a:pt x="280" y="93"/>
                      <a:pt x="315" y="126"/>
                      <a:pt x="320" y="129"/>
                    </a:cubicBezTo>
                    <a:cubicBezTo>
                      <a:pt x="320" y="128"/>
                      <a:pt x="320" y="127"/>
                      <a:pt x="320" y="126"/>
                    </a:cubicBezTo>
                    <a:cubicBezTo>
                      <a:pt x="320" y="116"/>
                      <a:pt x="320" y="105"/>
                      <a:pt x="320" y="95"/>
                    </a:cubicBezTo>
                    <a:cubicBezTo>
                      <a:pt x="320" y="85"/>
                      <a:pt x="320" y="76"/>
                      <a:pt x="320" y="67"/>
                    </a:cubicBezTo>
                    <a:cubicBezTo>
                      <a:pt x="320" y="66"/>
                      <a:pt x="320" y="65"/>
                      <a:pt x="320" y="64"/>
                    </a:cubicBezTo>
                    <a:cubicBezTo>
                      <a:pt x="320" y="64"/>
                      <a:pt x="320" y="63"/>
                      <a:pt x="320" y="63"/>
                    </a:cubicBezTo>
                    <a:cubicBezTo>
                      <a:pt x="306" y="73"/>
                      <a:pt x="292" y="82"/>
                      <a:pt x="279" y="91"/>
                    </a:cubicBezTo>
                    <a:close/>
                    <a:moveTo>
                      <a:pt x="496" y="57"/>
                    </a:moveTo>
                    <a:cubicBezTo>
                      <a:pt x="496" y="58"/>
                      <a:pt x="496" y="58"/>
                      <a:pt x="496" y="58"/>
                    </a:cubicBezTo>
                    <a:cubicBezTo>
                      <a:pt x="496" y="60"/>
                      <a:pt x="496" y="62"/>
                      <a:pt x="497" y="64"/>
                    </a:cubicBezTo>
                    <a:cubicBezTo>
                      <a:pt x="498" y="72"/>
                      <a:pt x="499" y="80"/>
                      <a:pt x="500" y="88"/>
                    </a:cubicBezTo>
                    <a:cubicBezTo>
                      <a:pt x="501" y="92"/>
                      <a:pt x="501" y="95"/>
                      <a:pt x="502" y="99"/>
                    </a:cubicBezTo>
                    <a:cubicBezTo>
                      <a:pt x="502" y="101"/>
                      <a:pt x="503" y="103"/>
                      <a:pt x="505" y="104"/>
                    </a:cubicBezTo>
                    <a:cubicBezTo>
                      <a:pt x="511" y="108"/>
                      <a:pt x="518" y="112"/>
                      <a:pt x="524" y="117"/>
                    </a:cubicBezTo>
                    <a:cubicBezTo>
                      <a:pt x="535" y="124"/>
                      <a:pt x="546" y="131"/>
                      <a:pt x="556" y="138"/>
                    </a:cubicBezTo>
                    <a:cubicBezTo>
                      <a:pt x="560" y="141"/>
                      <a:pt x="564" y="144"/>
                      <a:pt x="568" y="146"/>
                    </a:cubicBezTo>
                    <a:cubicBezTo>
                      <a:pt x="568" y="146"/>
                      <a:pt x="568" y="146"/>
                      <a:pt x="568" y="146"/>
                    </a:cubicBezTo>
                    <a:cubicBezTo>
                      <a:pt x="544" y="116"/>
                      <a:pt x="520" y="87"/>
                      <a:pt x="496" y="57"/>
                    </a:cubicBezTo>
                    <a:close/>
                    <a:moveTo>
                      <a:pt x="74" y="145"/>
                    </a:moveTo>
                    <a:cubicBezTo>
                      <a:pt x="74" y="145"/>
                      <a:pt x="75" y="145"/>
                      <a:pt x="75" y="146"/>
                    </a:cubicBezTo>
                    <a:cubicBezTo>
                      <a:pt x="75" y="145"/>
                      <a:pt x="76" y="145"/>
                      <a:pt x="76" y="145"/>
                    </a:cubicBezTo>
                    <a:cubicBezTo>
                      <a:pt x="90" y="136"/>
                      <a:pt x="103" y="127"/>
                      <a:pt x="116" y="118"/>
                    </a:cubicBezTo>
                    <a:cubicBezTo>
                      <a:pt x="123" y="113"/>
                      <a:pt x="130" y="108"/>
                      <a:pt x="138" y="104"/>
                    </a:cubicBezTo>
                    <a:cubicBezTo>
                      <a:pt x="139" y="103"/>
                      <a:pt x="140" y="101"/>
                      <a:pt x="141" y="99"/>
                    </a:cubicBezTo>
                    <a:cubicBezTo>
                      <a:pt x="142" y="86"/>
                      <a:pt x="144" y="73"/>
                      <a:pt x="146" y="60"/>
                    </a:cubicBezTo>
                    <a:cubicBezTo>
                      <a:pt x="146" y="59"/>
                      <a:pt x="146" y="59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22" y="87"/>
                      <a:pt x="98" y="116"/>
                      <a:pt x="74" y="145"/>
                    </a:cubicBezTo>
                    <a:close/>
                    <a:moveTo>
                      <a:pt x="500" y="93"/>
                    </a:moveTo>
                    <a:cubicBezTo>
                      <a:pt x="498" y="82"/>
                      <a:pt x="496" y="70"/>
                      <a:pt x="495" y="59"/>
                    </a:cubicBezTo>
                    <a:cubicBezTo>
                      <a:pt x="494" y="55"/>
                      <a:pt x="494" y="55"/>
                      <a:pt x="490" y="55"/>
                    </a:cubicBezTo>
                    <a:cubicBezTo>
                      <a:pt x="483" y="56"/>
                      <a:pt x="476" y="56"/>
                      <a:pt x="468" y="56"/>
                    </a:cubicBezTo>
                    <a:cubicBezTo>
                      <a:pt x="468" y="56"/>
                      <a:pt x="468" y="56"/>
                      <a:pt x="468" y="56"/>
                    </a:cubicBezTo>
                    <a:cubicBezTo>
                      <a:pt x="461" y="57"/>
                      <a:pt x="454" y="57"/>
                      <a:pt x="447" y="57"/>
                    </a:cubicBezTo>
                    <a:cubicBezTo>
                      <a:pt x="444" y="57"/>
                      <a:pt x="440" y="57"/>
                      <a:pt x="437" y="58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57" y="72"/>
                      <a:pt x="478" y="86"/>
                      <a:pt x="499" y="100"/>
                    </a:cubicBezTo>
                    <a:cubicBezTo>
                      <a:pt x="499" y="100"/>
                      <a:pt x="499" y="100"/>
                      <a:pt x="500" y="100"/>
                    </a:cubicBezTo>
                    <a:cubicBezTo>
                      <a:pt x="500" y="100"/>
                      <a:pt x="500" y="100"/>
                      <a:pt x="501" y="100"/>
                    </a:cubicBezTo>
                    <a:cubicBezTo>
                      <a:pt x="500" y="98"/>
                      <a:pt x="500" y="95"/>
                      <a:pt x="500" y="93"/>
                    </a:cubicBezTo>
                    <a:close/>
                    <a:moveTo>
                      <a:pt x="191" y="57"/>
                    </a:moveTo>
                    <a:cubicBezTo>
                      <a:pt x="184" y="57"/>
                      <a:pt x="178" y="56"/>
                      <a:pt x="171" y="56"/>
                    </a:cubicBezTo>
                    <a:cubicBezTo>
                      <a:pt x="171" y="56"/>
                      <a:pt x="171" y="56"/>
                      <a:pt x="171" y="56"/>
                    </a:cubicBezTo>
                    <a:cubicBezTo>
                      <a:pt x="164" y="56"/>
                      <a:pt x="158" y="55"/>
                      <a:pt x="151" y="55"/>
                    </a:cubicBezTo>
                    <a:cubicBezTo>
                      <a:pt x="148" y="55"/>
                      <a:pt x="148" y="56"/>
                      <a:pt x="148" y="58"/>
                    </a:cubicBezTo>
                    <a:cubicBezTo>
                      <a:pt x="146" y="72"/>
                      <a:pt x="144" y="85"/>
                      <a:pt x="142" y="98"/>
                    </a:cubicBezTo>
                    <a:cubicBezTo>
                      <a:pt x="142" y="99"/>
                      <a:pt x="142" y="99"/>
                      <a:pt x="142" y="100"/>
                    </a:cubicBezTo>
                    <a:cubicBezTo>
                      <a:pt x="143" y="100"/>
                      <a:pt x="144" y="99"/>
                      <a:pt x="145" y="99"/>
                    </a:cubicBezTo>
                    <a:cubicBezTo>
                      <a:pt x="156" y="92"/>
                      <a:pt x="167" y="84"/>
                      <a:pt x="178" y="77"/>
                    </a:cubicBezTo>
                    <a:cubicBezTo>
                      <a:pt x="187" y="71"/>
                      <a:pt x="195" y="65"/>
                      <a:pt x="204" y="59"/>
                    </a:cubicBezTo>
                    <a:cubicBezTo>
                      <a:pt x="205" y="59"/>
                      <a:pt x="205" y="58"/>
                      <a:pt x="206" y="58"/>
                    </a:cubicBezTo>
                    <a:cubicBezTo>
                      <a:pt x="206" y="58"/>
                      <a:pt x="206" y="58"/>
                      <a:pt x="206" y="57"/>
                    </a:cubicBezTo>
                    <a:cubicBezTo>
                      <a:pt x="201" y="57"/>
                      <a:pt x="196" y="57"/>
                      <a:pt x="191" y="57"/>
                    </a:cubicBezTo>
                    <a:close/>
                    <a:moveTo>
                      <a:pt x="511" y="553"/>
                    </a:moveTo>
                    <a:cubicBezTo>
                      <a:pt x="511" y="553"/>
                      <a:pt x="511" y="553"/>
                      <a:pt x="511" y="553"/>
                    </a:cubicBezTo>
                    <a:cubicBezTo>
                      <a:pt x="510" y="553"/>
                      <a:pt x="509" y="553"/>
                      <a:pt x="509" y="553"/>
                    </a:cubicBezTo>
                    <a:cubicBezTo>
                      <a:pt x="498" y="555"/>
                      <a:pt x="488" y="558"/>
                      <a:pt x="478" y="560"/>
                    </a:cubicBezTo>
                    <a:cubicBezTo>
                      <a:pt x="476" y="561"/>
                      <a:pt x="473" y="562"/>
                      <a:pt x="471" y="563"/>
                    </a:cubicBezTo>
                    <a:cubicBezTo>
                      <a:pt x="470" y="563"/>
                      <a:pt x="469" y="565"/>
                      <a:pt x="468" y="566"/>
                    </a:cubicBezTo>
                    <a:cubicBezTo>
                      <a:pt x="464" y="573"/>
                      <a:pt x="460" y="580"/>
                      <a:pt x="456" y="588"/>
                    </a:cubicBezTo>
                    <a:cubicBezTo>
                      <a:pt x="447" y="603"/>
                      <a:pt x="438" y="618"/>
                      <a:pt x="429" y="633"/>
                    </a:cubicBezTo>
                    <a:cubicBezTo>
                      <a:pt x="429" y="633"/>
                      <a:pt x="429" y="634"/>
                      <a:pt x="429" y="634"/>
                    </a:cubicBezTo>
                    <a:cubicBezTo>
                      <a:pt x="456" y="607"/>
                      <a:pt x="484" y="581"/>
                      <a:pt x="511" y="553"/>
                    </a:cubicBezTo>
                    <a:close/>
                    <a:moveTo>
                      <a:pt x="206" y="621"/>
                    </a:moveTo>
                    <a:cubicBezTo>
                      <a:pt x="198" y="607"/>
                      <a:pt x="190" y="593"/>
                      <a:pt x="182" y="579"/>
                    </a:cubicBezTo>
                    <a:cubicBezTo>
                      <a:pt x="179" y="575"/>
                      <a:pt x="176" y="570"/>
                      <a:pt x="174" y="565"/>
                    </a:cubicBezTo>
                    <a:cubicBezTo>
                      <a:pt x="173" y="564"/>
                      <a:pt x="172" y="563"/>
                      <a:pt x="170" y="562"/>
                    </a:cubicBezTo>
                    <a:cubicBezTo>
                      <a:pt x="168" y="561"/>
                      <a:pt x="166" y="561"/>
                      <a:pt x="164" y="560"/>
                    </a:cubicBezTo>
                    <a:cubicBezTo>
                      <a:pt x="153" y="557"/>
                      <a:pt x="143" y="555"/>
                      <a:pt x="132" y="552"/>
                    </a:cubicBezTo>
                    <a:cubicBezTo>
                      <a:pt x="131" y="552"/>
                      <a:pt x="131" y="552"/>
                      <a:pt x="130" y="553"/>
                    </a:cubicBezTo>
                    <a:cubicBezTo>
                      <a:pt x="158" y="580"/>
                      <a:pt x="185" y="607"/>
                      <a:pt x="213" y="634"/>
                    </a:cubicBezTo>
                    <a:cubicBezTo>
                      <a:pt x="213" y="634"/>
                      <a:pt x="213" y="634"/>
                      <a:pt x="213" y="634"/>
                    </a:cubicBezTo>
                    <a:cubicBezTo>
                      <a:pt x="211" y="629"/>
                      <a:pt x="208" y="625"/>
                      <a:pt x="206" y="621"/>
                    </a:cubicBezTo>
                    <a:close/>
                    <a:moveTo>
                      <a:pt x="389" y="635"/>
                    </a:moveTo>
                    <a:cubicBezTo>
                      <a:pt x="374" y="633"/>
                      <a:pt x="358" y="630"/>
                      <a:pt x="343" y="628"/>
                    </a:cubicBezTo>
                    <a:cubicBezTo>
                      <a:pt x="337" y="627"/>
                      <a:pt x="331" y="627"/>
                      <a:pt x="325" y="626"/>
                    </a:cubicBezTo>
                    <a:cubicBezTo>
                      <a:pt x="322" y="625"/>
                      <a:pt x="320" y="625"/>
                      <a:pt x="317" y="626"/>
                    </a:cubicBezTo>
                    <a:cubicBezTo>
                      <a:pt x="302" y="628"/>
                      <a:pt x="287" y="630"/>
                      <a:pt x="271" y="632"/>
                    </a:cubicBezTo>
                    <a:cubicBezTo>
                      <a:pt x="259" y="634"/>
                      <a:pt x="247" y="636"/>
                      <a:pt x="234" y="638"/>
                    </a:cubicBezTo>
                    <a:cubicBezTo>
                      <a:pt x="232" y="638"/>
                      <a:pt x="231" y="638"/>
                      <a:pt x="229" y="639"/>
                    </a:cubicBezTo>
                    <a:cubicBezTo>
                      <a:pt x="290" y="639"/>
                      <a:pt x="352" y="639"/>
                      <a:pt x="414" y="639"/>
                    </a:cubicBezTo>
                    <a:cubicBezTo>
                      <a:pt x="414" y="639"/>
                      <a:pt x="414" y="639"/>
                      <a:pt x="414" y="638"/>
                    </a:cubicBezTo>
                    <a:cubicBezTo>
                      <a:pt x="405" y="637"/>
                      <a:pt x="397" y="636"/>
                      <a:pt x="389" y="635"/>
                    </a:cubicBezTo>
                    <a:close/>
                    <a:moveTo>
                      <a:pt x="93" y="284"/>
                    </a:moveTo>
                    <a:cubicBezTo>
                      <a:pt x="101" y="271"/>
                      <a:pt x="109" y="258"/>
                      <a:pt x="117" y="245"/>
                    </a:cubicBezTo>
                    <a:cubicBezTo>
                      <a:pt x="123" y="236"/>
                      <a:pt x="128" y="228"/>
                      <a:pt x="133" y="219"/>
                    </a:cubicBezTo>
                    <a:cubicBezTo>
                      <a:pt x="134" y="218"/>
                      <a:pt x="135" y="217"/>
                      <a:pt x="134" y="216"/>
                    </a:cubicBezTo>
                    <a:cubicBezTo>
                      <a:pt x="132" y="209"/>
                      <a:pt x="130" y="203"/>
                      <a:pt x="128" y="196"/>
                    </a:cubicBezTo>
                    <a:cubicBezTo>
                      <a:pt x="128" y="196"/>
                      <a:pt x="128" y="195"/>
                      <a:pt x="127" y="195"/>
                    </a:cubicBezTo>
                    <a:cubicBezTo>
                      <a:pt x="126" y="197"/>
                      <a:pt x="125" y="198"/>
                      <a:pt x="125" y="200"/>
                    </a:cubicBezTo>
                    <a:cubicBezTo>
                      <a:pt x="120" y="207"/>
                      <a:pt x="116" y="215"/>
                      <a:pt x="112" y="223"/>
                    </a:cubicBezTo>
                    <a:cubicBezTo>
                      <a:pt x="106" y="233"/>
                      <a:pt x="101" y="242"/>
                      <a:pt x="96" y="252"/>
                    </a:cubicBezTo>
                    <a:cubicBezTo>
                      <a:pt x="93" y="256"/>
                      <a:pt x="91" y="260"/>
                      <a:pt x="89" y="264"/>
                    </a:cubicBezTo>
                    <a:cubicBezTo>
                      <a:pt x="88" y="266"/>
                      <a:pt x="88" y="267"/>
                      <a:pt x="88" y="269"/>
                    </a:cubicBezTo>
                    <a:cubicBezTo>
                      <a:pt x="89" y="274"/>
                      <a:pt x="90" y="279"/>
                      <a:pt x="91" y="284"/>
                    </a:cubicBezTo>
                    <a:cubicBezTo>
                      <a:pt x="91" y="285"/>
                      <a:pt x="91" y="286"/>
                      <a:pt x="91" y="287"/>
                    </a:cubicBezTo>
                    <a:cubicBezTo>
                      <a:pt x="92" y="286"/>
                      <a:pt x="93" y="285"/>
                      <a:pt x="93" y="284"/>
                    </a:cubicBezTo>
                    <a:close/>
                    <a:moveTo>
                      <a:pt x="514" y="198"/>
                    </a:moveTo>
                    <a:cubicBezTo>
                      <a:pt x="512" y="203"/>
                      <a:pt x="510" y="209"/>
                      <a:pt x="508" y="214"/>
                    </a:cubicBezTo>
                    <a:cubicBezTo>
                      <a:pt x="508" y="216"/>
                      <a:pt x="508" y="218"/>
                      <a:pt x="509" y="219"/>
                    </a:cubicBezTo>
                    <a:cubicBezTo>
                      <a:pt x="516" y="230"/>
                      <a:pt x="523" y="242"/>
                      <a:pt x="530" y="253"/>
                    </a:cubicBezTo>
                    <a:cubicBezTo>
                      <a:pt x="536" y="263"/>
                      <a:pt x="542" y="272"/>
                      <a:pt x="548" y="282"/>
                    </a:cubicBezTo>
                    <a:cubicBezTo>
                      <a:pt x="549" y="284"/>
                      <a:pt x="550" y="285"/>
                      <a:pt x="551" y="287"/>
                    </a:cubicBezTo>
                    <a:cubicBezTo>
                      <a:pt x="551" y="285"/>
                      <a:pt x="552" y="283"/>
                      <a:pt x="552" y="282"/>
                    </a:cubicBezTo>
                    <a:cubicBezTo>
                      <a:pt x="553" y="277"/>
                      <a:pt x="553" y="273"/>
                      <a:pt x="554" y="268"/>
                    </a:cubicBezTo>
                    <a:cubicBezTo>
                      <a:pt x="554" y="267"/>
                      <a:pt x="554" y="265"/>
                      <a:pt x="553" y="264"/>
                    </a:cubicBezTo>
                    <a:cubicBezTo>
                      <a:pt x="550" y="258"/>
                      <a:pt x="547" y="252"/>
                      <a:pt x="543" y="246"/>
                    </a:cubicBezTo>
                    <a:cubicBezTo>
                      <a:pt x="540" y="240"/>
                      <a:pt x="537" y="234"/>
                      <a:pt x="533" y="228"/>
                    </a:cubicBezTo>
                    <a:cubicBezTo>
                      <a:pt x="527" y="217"/>
                      <a:pt x="522" y="207"/>
                      <a:pt x="516" y="196"/>
                    </a:cubicBezTo>
                    <a:cubicBezTo>
                      <a:pt x="516" y="196"/>
                      <a:pt x="515" y="196"/>
                      <a:pt x="515" y="195"/>
                    </a:cubicBezTo>
                    <a:cubicBezTo>
                      <a:pt x="514" y="196"/>
                      <a:pt x="514" y="197"/>
                      <a:pt x="514" y="198"/>
                    </a:cubicBezTo>
                    <a:close/>
                    <a:moveTo>
                      <a:pt x="373" y="312"/>
                    </a:moveTo>
                    <a:cubicBezTo>
                      <a:pt x="383" y="298"/>
                      <a:pt x="393" y="284"/>
                      <a:pt x="402" y="270"/>
                    </a:cubicBezTo>
                    <a:cubicBezTo>
                      <a:pt x="400" y="269"/>
                      <a:pt x="348" y="269"/>
                      <a:pt x="345" y="270"/>
                    </a:cubicBezTo>
                    <a:cubicBezTo>
                      <a:pt x="354" y="284"/>
                      <a:pt x="364" y="298"/>
                      <a:pt x="373" y="312"/>
                    </a:cubicBezTo>
                    <a:close/>
                    <a:moveTo>
                      <a:pt x="297" y="270"/>
                    </a:moveTo>
                    <a:cubicBezTo>
                      <a:pt x="296" y="269"/>
                      <a:pt x="295" y="269"/>
                      <a:pt x="294" y="269"/>
                    </a:cubicBezTo>
                    <a:cubicBezTo>
                      <a:pt x="283" y="269"/>
                      <a:pt x="272" y="269"/>
                      <a:pt x="261" y="269"/>
                    </a:cubicBezTo>
                    <a:cubicBezTo>
                      <a:pt x="255" y="269"/>
                      <a:pt x="249" y="269"/>
                      <a:pt x="243" y="269"/>
                    </a:cubicBezTo>
                    <a:cubicBezTo>
                      <a:pt x="243" y="269"/>
                      <a:pt x="242" y="270"/>
                      <a:pt x="240" y="270"/>
                    </a:cubicBezTo>
                    <a:cubicBezTo>
                      <a:pt x="243" y="275"/>
                      <a:pt x="246" y="279"/>
                      <a:pt x="250" y="284"/>
                    </a:cubicBezTo>
                    <a:cubicBezTo>
                      <a:pt x="253" y="288"/>
                      <a:pt x="256" y="293"/>
                      <a:pt x="259" y="297"/>
                    </a:cubicBezTo>
                    <a:cubicBezTo>
                      <a:pt x="262" y="302"/>
                      <a:pt x="265" y="306"/>
                      <a:pt x="269" y="312"/>
                    </a:cubicBezTo>
                    <a:cubicBezTo>
                      <a:pt x="279" y="298"/>
                      <a:pt x="288" y="284"/>
                      <a:pt x="297" y="270"/>
                    </a:cubicBezTo>
                    <a:close/>
                    <a:moveTo>
                      <a:pt x="64" y="301"/>
                    </a:moveTo>
                    <a:cubicBezTo>
                      <a:pt x="52" y="306"/>
                      <a:pt x="40" y="312"/>
                      <a:pt x="28" y="317"/>
                    </a:cubicBezTo>
                    <a:cubicBezTo>
                      <a:pt x="26" y="318"/>
                      <a:pt x="26" y="319"/>
                      <a:pt x="26" y="321"/>
                    </a:cubicBezTo>
                    <a:cubicBezTo>
                      <a:pt x="26" y="335"/>
                      <a:pt x="26" y="350"/>
                      <a:pt x="26" y="365"/>
                    </a:cubicBezTo>
                    <a:cubicBezTo>
                      <a:pt x="26" y="367"/>
                      <a:pt x="27" y="369"/>
                      <a:pt x="28" y="371"/>
                    </a:cubicBezTo>
                    <a:cubicBezTo>
                      <a:pt x="33" y="363"/>
                      <a:pt x="37" y="355"/>
                      <a:pt x="42" y="348"/>
                    </a:cubicBezTo>
                    <a:cubicBezTo>
                      <a:pt x="46" y="340"/>
                      <a:pt x="50" y="332"/>
                      <a:pt x="55" y="324"/>
                    </a:cubicBezTo>
                    <a:cubicBezTo>
                      <a:pt x="59" y="316"/>
                      <a:pt x="63" y="309"/>
                      <a:pt x="67" y="301"/>
                    </a:cubicBezTo>
                    <a:cubicBezTo>
                      <a:pt x="67" y="301"/>
                      <a:pt x="67" y="300"/>
                      <a:pt x="67" y="300"/>
                    </a:cubicBezTo>
                    <a:cubicBezTo>
                      <a:pt x="66" y="301"/>
                      <a:pt x="65" y="301"/>
                      <a:pt x="64" y="301"/>
                    </a:cubicBezTo>
                    <a:close/>
                    <a:moveTo>
                      <a:pt x="614" y="371"/>
                    </a:moveTo>
                    <a:cubicBezTo>
                      <a:pt x="615" y="369"/>
                      <a:pt x="616" y="368"/>
                      <a:pt x="616" y="366"/>
                    </a:cubicBezTo>
                    <a:cubicBezTo>
                      <a:pt x="616" y="365"/>
                      <a:pt x="616" y="365"/>
                      <a:pt x="616" y="364"/>
                    </a:cubicBezTo>
                    <a:cubicBezTo>
                      <a:pt x="616" y="350"/>
                      <a:pt x="616" y="336"/>
                      <a:pt x="616" y="322"/>
                    </a:cubicBezTo>
                    <a:cubicBezTo>
                      <a:pt x="616" y="319"/>
                      <a:pt x="615" y="317"/>
                      <a:pt x="613" y="316"/>
                    </a:cubicBezTo>
                    <a:cubicBezTo>
                      <a:pt x="606" y="313"/>
                      <a:pt x="599" y="310"/>
                      <a:pt x="591" y="307"/>
                    </a:cubicBezTo>
                    <a:cubicBezTo>
                      <a:pt x="586" y="305"/>
                      <a:pt x="581" y="303"/>
                      <a:pt x="576" y="301"/>
                    </a:cubicBezTo>
                    <a:cubicBezTo>
                      <a:pt x="576" y="300"/>
                      <a:pt x="575" y="300"/>
                      <a:pt x="575" y="300"/>
                    </a:cubicBezTo>
                    <a:cubicBezTo>
                      <a:pt x="575" y="302"/>
                      <a:pt x="612" y="369"/>
                      <a:pt x="614" y="371"/>
                    </a:cubicBezTo>
                    <a:close/>
                    <a:moveTo>
                      <a:pt x="202" y="209"/>
                    </a:moveTo>
                    <a:cubicBezTo>
                      <a:pt x="202" y="208"/>
                      <a:pt x="201" y="207"/>
                      <a:pt x="201" y="206"/>
                    </a:cubicBezTo>
                    <a:cubicBezTo>
                      <a:pt x="195" y="196"/>
                      <a:pt x="189" y="186"/>
                      <a:pt x="183" y="176"/>
                    </a:cubicBezTo>
                    <a:cubicBezTo>
                      <a:pt x="181" y="172"/>
                      <a:pt x="178" y="168"/>
                      <a:pt x="176" y="165"/>
                    </a:cubicBezTo>
                    <a:cubicBezTo>
                      <a:pt x="176" y="164"/>
                      <a:pt x="175" y="163"/>
                      <a:pt x="174" y="162"/>
                    </a:cubicBezTo>
                    <a:cubicBezTo>
                      <a:pt x="171" y="164"/>
                      <a:pt x="167" y="166"/>
                      <a:pt x="165" y="169"/>
                    </a:cubicBezTo>
                    <a:cubicBezTo>
                      <a:pt x="161" y="177"/>
                      <a:pt x="156" y="185"/>
                      <a:pt x="151" y="193"/>
                    </a:cubicBezTo>
                    <a:cubicBezTo>
                      <a:pt x="150" y="194"/>
                      <a:pt x="149" y="195"/>
                      <a:pt x="149" y="197"/>
                    </a:cubicBezTo>
                    <a:cubicBezTo>
                      <a:pt x="151" y="198"/>
                      <a:pt x="198" y="209"/>
                      <a:pt x="202" y="209"/>
                    </a:cubicBezTo>
                    <a:close/>
                    <a:moveTo>
                      <a:pt x="494" y="197"/>
                    </a:moveTo>
                    <a:cubicBezTo>
                      <a:pt x="493" y="196"/>
                      <a:pt x="493" y="195"/>
                      <a:pt x="492" y="194"/>
                    </a:cubicBezTo>
                    <a:cubicBezTo>
                      <a:pt x="489" y="188"/>
                      <a:pt x="485" y="183"/>
                      <a:pt x="481" y="177"/>
                    </a:cubicBezTo>
                    <a:cubicBezTo>
                      <a:pt x="480" y="175"/>
                      <a:pt x="479" y="173"/>
                      <a:pt x="478" y="171"/>
                    </a:cubicBezTo>
                    <a:cubicBezTo>
                      <a:pt x="476" y="167"/>
                      <a:pt x="472" y="165"/>
                      <a:pt x="468" y="162"/>
                    </a:cubicBezTo>
                    <a:cubicBezTo>
                      <a:pt x="467" y="163"/>
                      <a:pt x="467" y="164"/>
                      <a:pt x="466" y="165"/>
                    </a:cubicBezTo>
                    <a:cubicBezTo>
                      <a:pt x="458" y="179"/>
                      <a:pt x="449" y="193"/>
                      <a:pt x="441" y="207"/>
                    </a:cubicBezTo>
                    <a:cubicBezTo>
                      <a:pt x="441" y="207"/>
                      <a:pt x="440" y="208"/>
                      <a:pt x="440" y="209"/>
                    </a:cubicBezTo>
                    <a:cubicBezTo>
                      <a:pt x="458" y="205"/>
                      <a:pt x="476" y="201"/>
                      <a:pt x="494" y="197"/>
                    </a:cubicBezTo>
                    <a:close/>
                    <a:moveTo>
                      <a:pt x="410" y="46"/>
                    </a:moveTo>
                    <a:cubicBezTo>
                      <a:pt x="382" y="46"/>
                      <a:pt x="354" y="46"/>
                      <a:pt x="326" y="46"/>
                    </a:cubicBezTo>
                    <a:cubicBezTo>
                      <a:pt x="322" y="46"/>
                      <a:pt x="322" y="46"/>
                      <a:pt x="322" y="50"/>
                    </a:cubicBezTo>
                    <a:cubicBezTo>
                      <a:pt x="322" y="52"/>
                      <a:pt x="322" y="55"/>
                      <a:pt x="322" y="58"/>
                    </a:cubicBezTo>
                    <a:cubicBezTo>
                      <a:pt x="322" y="61"/>
                      <a:pt x="322" y="61"/>
                      <a:pt x="325" y="61"/>
                    </a:cubicBezTo>
                    <a:cubicBezTo>
                      <a:pt x="327" y="61"/>
                      <a:pt x="329" y="61"/>
                      <a:pt x="331" y="61"/>
                    </a:cubicBezTo>
                    <a:cubicBezTo>
                      <a:pt x="340" y="60"/>
                      <a:pt x="348" y="60"/>
                      <a:pt x="356" y="59"/>
                    </a:cubicBezTo>
                    <a:cubicBezTo>
                      <a:pt x="365" y="59"/>
                      <a:pt x="374" y="59"/>
                      <a:pt x="383" y="58"/>
                    </a:cubicBezTo>
                    <a:cubicBezTo>
                      <a:pt x="388" y="58"/>
                      <a:pt x="394" y="58"/>
                      <a:pt x="399" y="58"/>
                    </a:cubicBezTo>
                    <a:cubicBezTo>
                      <a:pt x="400" y="58"/>
                      <a:pt x="401" y="58"/>
                      <a:pt x="401" y="57"/>
                    </a:cubicBezTo>
                    <a:cubicBezTo>
                      <a:pt x="405" y="54"/>
                      <a:pt x="409" y="50"/>
                      <a:pt x="413" y="47"/>
                    </a:cubicBezTo>
                    <a:cubicBezTo>
                      <a:pt x="413" y="47"/>
                      <a:pt x="413" y="46"/>
                      <a:pt x="413" y="46"/>
                    </a:cubicBezTo>
                    <a:cubicBezTo>
                      <a:pt x="412" y="46"/>
                      <a:pt x="411" y="46"/>
                      <a:pt x="410" y="46"/>
                    </a:cubicBezTo>
                    <a:close/>
                    <a:moveTo>
                      <a:pt x="234" y="51"/>
                    </a:moveTo>
                    <a:cubicBezTo>
                      <a:pt x="236" y="53"/>
                      <a:pt x="238" y="55"/>
                      <a:pt x="240" y="57"/>
                    </a:cubicBezTo>
                    <a:cubicBezTo>
                      <a:pt x="241" y="57"/>
                      <a:pt x="242" y="58"/>
                      <a:pt x="243" y="58"/>
                    </a:cubicBezTo>
                    <a:cubicBezTo>
                      <a:pt x="248" y="58"/>
                      <a:pt x="253" y="58"/>
                      <a:pt x="259" y="58"/>
                    </a:cubicBezTo>
                    <a:cubicBezTo>
                      <a:pt x="266" y="59"/>
                      <a:pt x="273" y="59"/>
                      <a:pt x="280" y="59"/>
                    </a:cubicBezTo>
                    <a:cubicBezTo>
                      <a:pt x="280" y="59"/>
                      <a:pt x="281" y="59"/>
                      <a:pt x="281" y="59"/>
                    </a:cubicBezTo>
                    <a:cubicBezTo>
                      <a:pt x="288" y="60"/>
                      <a:pt x="295" y="60"/>
                      <a:pt x="301" y="60"/>
                    </a:cubicBezTo>
                    <a:cubicBezTo>
                      <a:pt x="307" y="60"/>
                      <a:pt x="312" y="61"/>
                      <a:pt x="318" y="61"/>
                    </a:cubicBezTo>
                    <a:cubicBezTo>
                      <a:pt x="320" y="61"/>
                      <a:pt x="320" y="61"/>
                      <a:pt x="320" y="59"/>
                    </a:cubicBezTo>
                    <a:cubicBezTo>
                      <a:pt x="320" y="55"/>
                      <a:pt x="320" y="52"/>
                      <a:pt x="320" y="48"/>
                    </a:cubicBezTo>
                    <a:cubicBezTo>
                      <a:pt x="320" y="46"/>
                      <a:pt x="320" y="46"/>
                      <a:pt x="318" y="46"/>
                    </a:cubicBezTo>
                    <a:cubicBezTo>
                      <a:pt x="317" y="46"/>
                      <a:pt x="317" y="46"/>
                      <a:pt x="316" y="46"/>
                    </a:cubicBezTo>
                    <a:cubicBezTo>
                      <a:pt x="288" y="46"/>
                      <a:pt x="260" y="46"/>
                      <a:pt x="232" y="46"/>
                    </a:cubicBezTo>
                    <a:cubicBezTo>
                      <a:pt x="231" y="46"/>
                      <a:pt x="230" y="46"/>
                      <a:pt x="229" y="46"/>
                    </a:cubicBezTo>
                    <a:cubicBezTo>
                      <a:pt x="231" y="48"/>
                      <a:pt x="232" y="49"/>
                      <a:pt x="234" y="51"/>
                    </a:cubicBezTo>
                    <a:close/>
                    <a:moveTo>
                      <a:pt x="365" y="91"/>
                    </a:moveTo>
                    <a:cubicBezTo>
                      <a:pt x="376" y="80"/>
                      <a:pt x="387" y="70"/>
                      <a:pt x="399" y="59"/>
                    </a:cubicBezTo>
                    <a:cubicBezTo>
                      <a:pt x="397" y="59"/>
                      <a:pt x="395" y="59"/>
                      <a:pt x="393" y="59"/>
                    </a:cubicBezTo>
                    <a:cubicBezTo>
                      <a:pt x="391" y="59"/>
                      <a:pt x="390" y="59"/>
                      <a:pt x="388" y="60"/>
                    </a:cubicBezTo>
                    <a:cubicBezTo>
                      <a:pt x="381" y="60"/>
                      <a:pt x="373" y="60"/>
                      <a:pt x="366" y="61"/>
                    </a:cubicBezTo>
                    <a:cubicBezTo>
                      <a:pt x="365" y="61"/>
                      <a:pt x="365" y="61"/>
                      <a:pt x="365" y="61"/>
                    </a:cubicBezTo>
                    <a:cubicBezTo>
                      <a:pt x="358" y="61"/>
                      <a:pt x="351" y="61"/>
                      <a:pt x="344" y="61"/>
                    </a:cubicBezTo>
                    <a:cubicBezTo>
                      <a:pt x="337" y="61"/>
                      <a:pt x="331" y="62"/>
                      <a:pt x="324" y="62"/>
                    </a:cubicBezTo>
                    <a:cubicBezTo>
                      <a:pt x="324" y="62"/>
                      <a:pt x="324" y="63"/>
                      <a:pt x="324" y="63"/>
                    </a:cubicBezTo>
                    <a:cubicBezTo>
                      <a:pt x="337" y="72"/>
                      <a:pt x="351" y="81"/>
                      <a:pt x="365" y="91"/>
                    </a:cubicBezTo>
                    <a:close/>
                    <a:moveTo>
                      <a:pt x="310" y="62"/>
                    </a:moveTo>
                    <a:cubicBezTo>
                      <a:pt x="304" y="61"/>
                      <a:pt x="297" y="61"/>
                      <a:pt x="290" y="61"/>
                    </a:cubicBezTo>
                    <a:cubicBezTo>
                      <a:pt x="282" y="61"/>
                      <a:pt x="273" y="60"/>
                      <a:pt x="265" y="60"/>
                    </a:cubicBezTo>
                    <a:cubicBezTo>
                      <a:pt x="259" y="60"/>
                      <a:pt x="254" y="59"/>
                      <a:pt x="248" y="59"/>
                    </a:cubicBezTo>
                    <a:cubicBezTo>
                      <a:pt x="247" y="59"/>
                      <a:pt x="245" y="59"/>
                      <a:pt x="244" y="59"/>
                    </a:cubicBezTo>
                    <a:cubicBezTo>
                      <a:pt x="244" y="61"/>
                      <a:pt x="246" y="62"/>
                      <a:pt x="247" y="63"/>
                    </a:cubicBezTo>
                    <a:cubicBezTo>
                      <a:pt x="249" y="65"/>
                      <a:pt x="252" y="68"/>
                      <a:pt x="255" y="70"/>
                    </a:cubicBezTo>
                    <a:cubicBezTo>
                      <a:pt x="262" y="76"/>
                      <a:pt x="269" y="83"/>
                      <a:pt x="276" y="89"/>
                    </a:cubicBezTo>
                    <a:cubicBezTo>
                      <a:pt x="277" y="90"/>
                      <a:pt x="277" y="91"/>
                      <a:pt x="279" y="89"/>
                    </a:cubicBezTo>
                    <a:cubicBezTo>
                      <a:pt x="288" y="84"/>
                      <a:pt x="296" y="78"/>
                      <a:pt x="305" y="72"/>
                    </a:cubicBezTo>
                    <a:cubicBezTo>
                      <a:pt x="309" y="69"/>
                      <a:pt x="312" y="67"/>
                      <a:pt x="316" y="64"/>
                    </a:cubicBezTo>
                    <a:cubicBezTo>
                      <a:pt x="317" y="64"/>
                      <a:pt x="317" y="63"/>
                      <a:pt x="318" y="63"/>
                    </a:cubicBezTo>
                    <a:cubicBezTo>
                      <a:pt x="318" y="63"/>
                      <a:pt x="318" y="63"/>
                      <a:pt x="318" y="62"/>
                    </a:cubicBezTo>
                    <a:cubicBezTo>
                      <a:pt x="315" y="62"/>
                      <a:pt x="313" y="62"/>
                      <a:pt x="310" y="62"/>
                    </a:cubicBezTo>
                    <a:close/>
                    <a:moveTo>
                      <a:pt x="333" y="5"/>
                    </a:moveTo>
                    <a:cubicBezTo>
                      <a:pt x="333" y="5"/>
                      <a:pt x="333" y="5"/>
                      <a:pt x="333" y="5"/>
                    </a:cubicBezTo>
                    <a:cubicBezTo>
                      <a:pt x="334" y="5"/>
                      <a:pt x="334" y="6"/>
                      <a:pt x="335" y="6"/>
                    </a:cubicBezTo>
                    <a:cubicBezTo>
                      <a:pt x="339" y="8"/>
                      <a:pt x="343" y="10"/>
                      <a:pt x="347" y="12"/>
                    </a:cubicBezTo>
                    <a:cubicBezTo>
                      <a:pt x="362" y="19"/>
                      <a:pt x="376" y="26"/>
                      <a:pt x="391" y="33"/>
                    </a:cubicBezTo>
                    <a:cubicBezTo>
                      <a:pt x="398" y="36"/>
                      <a:pt x="406" y="40"/>
                      <a:pt x="413" y="43"/>
                    </a:cubicBezTo>
                    <a:cubicBezTo>
                      <a:pt x="415" y="44"/>
                      <a:pt x="418" y="45"/>
                      <a:pt x="420" y="45"/>
                    </a:cubicBezTo>
                    <a:cubicBezTo>
                      <a:pt x="429" y="46"/>
                      <a:pt x="437" y="47"/>
                      <a:pt x="446" y="48"/>
                    </a:cubicBezTo>
                    <a:cubicBezTo>
                      <a:pt x="458" y="49"/>
                      <a:pt x="469" y="51"/>
                      <a:pt x="481" y="52"/>
                    </a:cubicBezTo>
                    <a:cubicBezTo>
                      <a:pt x="482" y="52"/>
                      <a:pt x="483" y="52"/>
                      <a:pt x="485" y="53"/>
                    </a:cubicBezTo>
                    <a:cubicBezTo>
                      <a:pt x="485" y="52"/>
                      <a:pt x="485" y="52"/>
                      <a:pt x="485" y="52"/>
                    </a:cubicBezTo>
                    <a:cubicBezTo>
                      <a:pt x="434" y="36"/>
                      <a:pt x="384" y="21"/>
                      <a:pt x="333" y="5"/>
                    </a:cubicBezTo>
                    <a:close/>
                    <a:moveTo>
                      <a:pt x="164" y="52"/>
                    </a:moveTo>
                    <a:cubicBezTo>
                      <a:pt x="177" y="50"/>
                      <a:pt x="190" y="49"/>
                      <a:pt x="202" y="47"/>
                    </a:cubicBezTo>
                    <a:cubicBezTo>
                      <a:pt x="210" y="46"/>
                      <a:pt x="217" y="45"/>
                      <a:pt x="225" y="44"/>
                    </a:cubicBezTo>
                    <a:cubicBezTo>
                      <a:pt x="226" y="44"/>
                      <a:pt x="227" y="44"/>
                      <a:pt x="229" y="43"/>
                    </a:cubicBezTo>
                    <a:cubicBezTo>
                      <a:pt x="236" y="40"/>
                      <a:pt x="243" y="37"/>
                      <a:pt x="250" y="33"/>
                    </a:cubicBezTo>
                    <a:cubicBezTo>
                      <a:pt x="265" y="26"/>
                      <a:pt x="280" y="19"/>
                      <a:pt x="296" y="12"/>
                    </a:cubicBezTo>
                    <a:cubicBezTo>
                      <a:pt x="300" y="10"/>
                      <a:pt x="304" y="8"/>
                      <a:pt x="308" y="6"/>
                    </a:cubicBezTo>
                    <a:cubicBezTo>
                      <a:pt x="308" y="6"/>
                      <a:pt x="309" y="5"/>
                      <a:pt x="309" y="5"/>
                    </a:cubicBezTo>
                    <a:cubicBezTo>
                      <a:pt x="306" y="6"/>
                      <a:pt x="304" y="6"/>
                      <a:pt x="302" y="7"/>
                    </a:cubicBezTo>
                    <a:cubicBezTo>
                      <a:pt x="281" y="13"/>
                      <a:pt x="260" y="20"/>
                      <a:pt x="240" y="26"/>
                    </a:cubicBezTo>
                    <a:cubicBezTo>
                      <a:pt x="223" y="32"/>
                      <a:pt x="207" y="37"/>
                      <a:pt x="190" y="42"/>
                    </a:cubicBezTo>
                    <a:cubicBezTo>
                      <a:pt x="180" y="45"/>
                      <a:pt x="170" y="48"/>
                      <a:pt x="161" y="51"/>
                    </a:cubicBezTo>
                    <a:cubicBezTo>
                      <a:pt x="160" y="51"/>
                      <a:pt x="159" y="52"/>
                      <a:pt x="158" y="52"/>
                    </a:cubicBezTo>
                    <a:cubicBezTo>
                      <a:pt x="158" y="52"/>
                      <a:pt x="158" y="52"/>
                      <a:pt x="158" y="53"/>
                    </a:cubicBezTo>
                    <a:cubicBezTo>
                      <a:pt x="160" y="52"/>
                      <a:pt x="162" y="52"/>
                      <a:pt x="164" y="52"/>
                    </a:cubicBezTo>
                    <a:close/>
                    <a:moveTo>
                      <a:pt x="607" y="381"/>
                    </a:moveTo>
                    <a:cubicBezTo>
                      <a:pt x="606" y="382"/>
                      <a:pt x="605" y="382"/>
                      <a:pt x="604" y="382"/>
                    </a:cubicBezTo>
                    <a:cubicBezTo>
                      <a:pt x="593" y="385"/>
                      <a:pt x="581" y="387"/>
                      <a:pt x="569" y="390"/>
                    </a:cubicBezTo>
                    <a:cubicBezTo>
                      <a:pt x="567" y="390"/>
                      <a:pt x="567" y="391"/>
                      <a:pt x="567" y="393"/>
                    </a:cubicBezTo>
                    <a:cubicBezTo>
                      <a:pt x="568" y="402"/>
                      <a:pt x="570" y="411"/>
                      <a:pt x="571" y="420"/>
                    </a:cubicBezTo>
                    <a:cubicBezTo>
                      <a:pt x="572" y="425"/>
                      <a:pt x="572" y="429"/>
                      <a:pt x="573" y="433"/>
                    </a:cubicBezTo>
                    <a:cubicBezTo>
                      <a:pt x="573" y="434"/>
                      <a:pt x="573" y="434"/>
                      <a:pt x="573" y="435"/>
                    </a:cubicBezTo>
                    <a:cubicBezTo>
                      <a:pt x="573" y="435"/>
                      <a:pt x="574" y="435"/>
                      <a:pt x="574" y="435"/>
                    </a:cubicBezTo>
                    <a:cubicBezTo>
                      <a:pt x="585" y="417"/>
                      <a:pt x="596" y="400"/>
                      <a:pt x="607" y="381"/>
                    </a:cubicBezTo>
                    <a:close/>
                    <a:moveTo>
                      <a:pt x="70" y="429"/>
                    </a:moveTo>
                    <a:cubicBezTo>
                      <a:pt x="72" y="417"/>
                      <a:pt x="73" y="405"/>
                      <a:pt x="75" y="393"/>
                    </a:cubicBezTo>
                    <a:cubicBezTo>
                      <a:pt x="76" y="391"/>
                      <a:pt x="75" y="390"/>
                      <a:pt x="73" y="390"/>
                    </a:cubicBezTo>
                    <a:cubicBezTo>
                      <a:pt x="64" y="388"/>
                      <a:pt x="55" y="386"/>
                      <a:pt x="46" y="384"/>
                    </a:cubicBezTo>
                    <a:cubicBezTo>
                      <a:pt x="44" y="383"/>
                      <a:pt x="41" y="383"/>
                      <a:pt x="38" y="382"/>
                    </a:cubicBezTo>
                    <a:cubicBezTo>
                      <a:pt x="38" y="382"/>
                      <a:pt x="37" y="382"/>
                      <a:pt x="36" y="382"/>
                    </a:cubicBezTo>
                    <a:cubicBezTo>
                      <a:pt x="36" y="383"/>
                      <a:pt x="36" y="383"/>
                      <a:pt x="36" y="384"/>
                    </a:cubicBezTo>
                    <a:cubicBezTo>
                      <a:pt x="44" y="396"/>
                      <a:pt x="51" y="408"/>
                      <a:pt x="59" y="419"/>
                    </a:cubicBezTo>
                    <a:cubicBezTo>
                      <a:pt x="61" y="424"/>
                      <a:pt x="64" y="428"/>
                      <a:pt x="67" y="433"/>
                    </a:cubicBezTo>
                    <a:cubicBezTo>
                      <a:pt x="67" y="434"/>
                      <a:pt x="68" y="434"/>
                      <a:pt x="68" y="435"/>
                    </a:cubicBezTo>
                    <a:cubicBezTo>
                      <a:pt x="69" y="435"/>
                      <a:pt x="69" y="435"/>
                      <a:pt x="69" y="435"/>
                    </a:cubicBezTo>
                    <a:cubicBezTo>
                      <a:pt x="69" y="433"/>
                      <a:pt x="70" y="431"/>
                      <a:pt x="70" y="429"/>
                    </a:cubicBezTo>
                    <a:close/>
                    <a:moveTo>
                      <a:pt x="318" y="624"/>
                    </a:moveTo>
                    <a:cubicBezTo>
                      <a:pt x="318" y="624"/>
                      <a:pt x="318" y="624"/>
                      <a:pt x="318" y="624"/>
                    </a:cubicBezTo>
                    <a:cubicBezTo>
                      <a:pt x="317" y="623"/>
                      <a:pt x="316" y="623"/>
                      <a:pt x="315" y="622"/>
                    </a:cubicBezTo>
                    <a:cubicBezTo>
                      <a:pt x="307" y="619"/>
                      <a:pt x="299" y="616"/>
                      <a:pt x="290" y="612"/>
                    </a:cubicBezTo>
                    <a:cubicBezTo>
                      <a:pt x="289" y="611"/>
                      <a:pt x="287" y="611"/>
                      <a:pt x="285" y="612"/>
                    </a:cubicBezTo>
                    <a:cubicBezTo>
                      <a:pt x="272" y="618"/>
                      <a:pt x="259" y="623"/>
                      <a:pt x="246" y="628"/>
                    </a:cubicBezTo>
                    <a:cubicBezTo>
                      <a:pt x="239" y="631"/>
                      <a:pt x="233" y="634"/>
                      <a:pt x="227" y="636"/>
                    </a:cubicBezTo>
                    <a:cubicBezTo>
                      <a:pt x="226" y="636"/>
                      <a:pt x="225" y="637"/>
                      <a:pt x="225" y="637"/>
                    </a:cubicBezTo>
                    <a:cubicBezTo>
                      <a:pt x="225" y="637"/>
                      <a:pt x="225" y="638"/>
                      <a:pt x="225" y="638"/>
                    </a:cubicBezTo>
                    <a:cubicBezTo>
                      <a:pt x="256" y="633"/>
                      <a:pt x="287" y="629"/>
                      <a:pt x="318" y="624"/>
                    </a:cubicBezTo>
                    <a:close/>
                    <a:moveTo>
                      <a:pt x="418" y="638"/>
                    </a:moveTo>
                    <a:cubicBezTo>
                      <a:pt x="418" y="638"/>
                      <a:pt x="418" y="637"/>
                      <a:pt x="418" y="637"/>
                    </a:cubicBezTo>
                    <a:cubicBezTo>
                      <a:pt x="417" y="637"/>
                      <a:pt x="416" y="636"/>
                      <a:pt x="415" y="636"/>
                    </a:cubicBezTo>
                    <a:cubicBezTo>
                      <a:pt x="403" y="631"/>
                      <a:pt x="391" y="626"/>
                      <a:pt x="379" y="621"/>
                    </a:cubicBezTo>
                    <a:cubicBezTo>
                      <a:pt x="372" y="618"/>
                      <a:pt x="364" y="615"/>
                      <a:pt x="357" y="612"/>
                    </a:cubicBezTo>
                    <a:cubicBezTo>
                      <a:pt x="355" y="611"/>
                      <a:pt x="354" y="611"/>
                      <a:pt x="352" y="612"/>
                    </a:cubicBezTo>
                    <a:cubicBezTo>
                      <a:pt x="343" y="616"/>
                      <a:pt x="334" y="620"/>
                      <a:pt x="325" y="623"/>
                    </a:cubicBezTo>
                    <a:cubicBezTo>
                      <a:pt x="325" y="623"/>
                      <a:pt x="325" y="624"/>
                      <a:pt x="325" y="624"/>
                    </a:cubicBezTo>
                    <a:cubicBezTo>
                      <a:pt x="325" y="624"/>
                      <a:pt x="325" y="624"/>
                      <a:pt x="325" y="624"/>
                    </a:cubicBezTo>
                    <a:cubicBezTo>
                      <a:pt x="356" y="629"/>
                      <a:pt x="387" y="633"/>
                      <a:pt x="418" y="638"/>
                    </a:cubicBezTo>
                    <a:close/>
                    <a:moveTo>
                      <a:pt x="512" y="182"/>
                    </a:moveTo>
                    <a:cubicBezTo>
                      <a:pt x="511" y="174"/>
                      <a:pt x="510" y="166"/>
                      <a:pt x="509" y="158"/>
                    </a:cubicBezTo>
                    <a:cubicBezTo>
                      <a:pt x="508" y="155"/>
                      <a:pt x="508" y="155"/>
                      <a:pt x="505" y="155"/>
                    </a:cubicBezTo>
                    <a:cubicBezTo>
                      <a:pt x="503" y="155"/>
                      <a:pt x="501" y="155"/>
                      <a:pt x="498" y="156"/>
                    </a:cubicBezTo>
                    <a:cubicBezTo>
                      <a:pt x="492" y="156"/>
                      <a:pt x="486" y="157"/>
                      <a:pt x="479" y="157"/>
                    </a:cubicBezTo>
                    <a:cubicBezTo>
                      <a:pt x="478" y="157"/>
                      <a:pt x="476" y="157"/>
                      <a:pt x="474" y="157"/>
                    </a:cubicBezTo>
                    <a:cubicBezTo>
                      <a:pt x="472" y="157"/>
                      <a:pt x="471" y="158"/>
                      <a:pt x="472" y="160"/>
                    </a:cubicBezTo>
                    <a:cubicBezTo>
                      <a:pt x="475" y="164"/>
                      <a:pt x="478" y="167"/>
                      <a:pt x="482" y="170"/>
                    </a:cubicBezTo>
                    <a:cubicBezTo>
                      <a:pt x="492" y="177"/>
                      <a:pt x="502" y="183"/>
                      <a:pt x="512" y="190"/>
                    </a:cubicBezTo>
                    <a:cubicBezTo>
                      <a:pt x="512" y="191"/>
                      <a:pt x="513" y="191"/>
                      <a:pt x="514" y="191"/>
                    </a:cubicBezTo>
                    <a:cubicBezTo>
                      <a:pt x="513" y="188"/>
                      <a:pt x="513" y="185"/>
                      <a:pt x="512" y="182"/>
                    </a:cubicBezTo>
                    <a:close/>
                    <a:moveTo>
                      <a:pt x="617" y="262"/>
                    </a:moveTo>
                    <a:cubicBezTo>
                      <a:pt x="617" y="261"/>
                      <a:pt x="617" y="260"/>
                      <a:pt x="617" y="259"/>
                    </a:cubicBezTo>
                    <a:cubicBezTo>
                      <a:pt x="617" y="241"/>
                      <a:pt x="617" y="222"/>
                      <a:pt x="617" y="203"/>
                    </a:cubicBezTo>
                    <a:cubicBezTo>
                      <a:pt x="617" y="203"/>
                      <a:pt x="617" y="202"/>
                      <a:pt x="617" y="202"/>
                    </a:cubicBezTo>
                    <a:cubicBezTo>
                      <a:pt x="617" y="200"/>
                      <a:pt x="616" y="200"/>
                      <a:pt x="615" y="200"/>
                    </a:cubicBezTo>
                    <a:cubicBezTo>
                      <a:pt x="613" y="200"/>
                      <a:pt x="612" y="199"/>
                      <a:pt x="610" y="199"/>
                    </a:cubicBezTo>
                    <a:cubicBezTo>
                      <a:pt x="605" y="199"/>
                      <a:pt x="599" y="199"/>
                      <a:pt x="593" y="198"/>
                    </a:cubicBezTo>
                    <a:cubicBezTo>
                      <a:pt x="593" y="198"/>
                      <a:pt x="593" y="198"/>
                      <a:pt x="593" y="199"/>
                    </a:cubicBezTo>
                    <a:cubicBezTo>
                      <a:pt x="593" y="201"/>
                      <a:pt x="614" y="256"/>
                      <a:pt x="617" y="262"/>
                    </a:cubicBezTo>
                    <a:close/>
                    <a:moveTo>
                      <a:pt x="168" y="157"/>
                    </a:moveTo>
                    <a:cubicBezTo>
                      <a:pt x="161" y="157"/>
                      <a:pt x="155" y="157"/>
                      <a:pt x="148" y="156"/>
                    </a:cubicBezTo>
                    <a:cubicBezTo>
                      <a:pt x="145" y="156"/>
                      <a:pt x="142" y="156"/>
                      <a:pt x="138" y="155"/>
                    </a:cubicBezTo>
                    <a:cubicBezTo>
                      <a:pt x="138" y="155"/>
                      <a:pt x="138" y="155"/>
                      <a:pt x="138" y="155"/>
                    </a:cubicBezTo>
                    <a:cubicBezTo>
                      <a:pt x="134" y="155"/>
                      <a:pt x="134" y="155"/>
                      <a:pt x="133" y="159"/>
                    </a:cubicBezTo>
                    <a:cubicBezTo>
                      <a:pt x="132" y="168"/>
                      <a:pt x="130" y="178"/>
                      <a:pt x="129" y="187"/>
                    </a:cubicBezTo>
                    <a:cubicBezTo>
                      <a:pt x="129" y="188"/>
                      <a:pt x="129" y="189"/>
                      <a:pt x="129" y="191"/>
                    </a:cubicBezTo>
                    <a:cubicBezTo>
                      <a:pt x="130" y="190"/>
                      <a:pt x="131" y="190"/>
                      <a:pt x="131" y="190"/>
                    </a:cubicBezTo>
                    <a:cubicBezTo>
                      <a:pt x="142" y="183"/>
                      <a:pt x="152" y="176"/>
                      <a:pt x="162" y="169"/>
                    </a:cubicBezTo>
                    <a:cubicBezTo>
                      <a:pt x="166" y="166"/>
                      <a:pt x="169" y="162"/>
                      <a:pt x="171" y="158"/>
                    </a:cubicBezTo>
                    <a:cubicBezTo>
                      <a:pt x="170" y="158"/>
                      <a:pt x="169" y="157"/>
                      <a:pt x="168" y="157"/>
                    </a:cubicBezTo>
                    <a:close/>
                    <a:moveTo>
                      <a:pt x="50" y="199"/>
                    </a:moveTo>
                    <a:cubicBezTo>
                      <a:pt x="50" y="199"/>
                      <a:pt x="49" y="198"/>
                      <a:pt x="49" y="198"/>
                    </a:cubicBezTo>
                    <a:cubicBezTo>
                      <a:pt x="42" y="199"/>
                      <a:pt x="35" y="199"/>
                      <a:pt x="27" y="200"/>
                    </a:cubicBezTo>
                    <a:cubicBezTo>
                      <a:pt x="26" y="200"/>
                      <a:pt x="25" y="200"/>
                      <a:pt x="25" y="202"/>
                    </a:cubicBezTo>
                    <a:cubicBezTo>
                      <a:pt x="25" y="203"/>
                      <a:pt x="25" y="205"/>
                      <a:pt x="25" y="207"/>
                    </a:cubicBezTo>
                    <a:cubicBezTo>
                      <a:pt x="25" y="224"/>
                      <a:pt x="26" y="241"/>
                      <a:pt x="26" y="259"/>
                    </a:cubicBezTo>
                    <a:cubicBezTo>
                      <a:pt x="26" y="259"/>
                      <a:pt x="26" y="260"/>
                      <a:pt x="26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34" y="240"/>
                      <a:pt x="42" y="219"/>
                      <a:pt x="50" y="199"/>
                    </a:cubicBezTo>
                    <a:close/>
                    <a:moveTo>
                      <a:pt x="46" y="482"/>
                    </a:moveTo>
                    <a:cubicBezTo>
                      <a:pt x="44" y="469"/>
                      <a:pt x="41" y="457"/>
                      <a:pt x="39" y="445"/>
                    </a:cubicBezTo>
                    <a:cubicBezTo>
                      <a:pt x="34" y="423"/>
                      <a:pt x="29" y="402"/>
                      <a:pt x="25" y="380"/>
                    </a:cubicBezTo>
                    <a:cubicBezTo>
                      <a:pt x="25" y="379"/>
                      <a:pt x="24" y="378"/>
                      <a:pt x="24" y="377"/>
                    </a:cubicBezTo>
                    <a:cubicBezTo>
                      <a:pt x="18" y="365"/>
                      <a:pt x="12" y="353"/>
                      <a:pt x="6" y="341"/>
                    </a:cubicBezTo>
                    <a:cubicBezTo>
                      <a:pt x="6" y="340"/>
                      <a:pt x="6" y="340"/>
                      <a:pt x="5" y="339"/>
                    </a:cubicBezTo>
                    <a:cubicBezTo>
                      <a:pt x="19" y="390"/>
                      <a:pt x="33" y="440"/>
                      <a:pt x="48" y="491"/>
                    </a:cubicBezTo>
                    <a:cubicBezTo>
                      <a:pt x="48" y="491"/>
                      <a:pt x="48" y="491"/>
                      <a:pt x="48" y="491"/>
                    </a:cubicBezTo>
                    <a:cubicBezTo>
                      <a:pt x="48" y="488"/>
                      <a:pt x="47" y="485"/>
                      <a:pt x="46" y="482"/>
                    </a:cubicBezTo>
                    <a:close/>
                    <a:moveTo>
                      <a:pt x="631" y="350"/>
                    </a:moveTo>
                    <a:cubicBezTo>
                      <a:pt x="631" y="351"/>
                      <a:pt x="631" y="352"/>
                      <a:pt x="630" y="353"/>
                    </a:cubicBezTo>
                    <a:cubicBezTo>
                      <a:pt x="626" y="361"/>
                      <a:pt x="622" y="369"/>
                      <a:pt x="619" y="377"/>
                    </a:cubicBezTo>
                    <a:cubicBezTo>
                      <a:pt x="618" y="378"/>
                      <a:pt x="618" y="379"/>
                      <a:pt x="617" y="380"/>
                    </a:cubicBezTo>
                    <a:cubicBezTo>
                      <a:pt x="613" y="399"/>
                      <a:pt x="609" y="418"/>
                      <a:pt x="605" y="436"/>
                    </a:cubicBezTo>
                    <a:cubicBezTo>
                      <a:pt x="602" y="454"/>
                      <a:pt x="598" y="473"/>
                      <a:pt x="594" y="491"/>
                    </a:cubicBezTo>
                    <a:cubicBezTo>
                      <a:pt x="594" y="491"/>
                      <a:pt x="594" y="491"/>
                      <a:pt x="594" y="492"/>
                    </a:cubicBezTo>
                    <a:cubicBezTo>
                      <a:pt x="609" y="441"/>
                      <a:pt x="623" y="390"/>
                      <a:pt x="638" y="339"/>
                    </a:cubicBezTo>
                    <a:cubicBezTo>
                      <a:pt x="637" y="339"/>
                      <a:pt x="637" y="338"/>
                      <a:pt x="637" y="338"/>
                    </a:cubicBezTo>
                    <a:cubicBezTo>
                      <a:pt x="635" y="342"/>
                      <a:pt x="633" y="346"/>
                      <a:pt x="631" y="350"/>
                    </a:cubicBezTo>
                    <a:close/>
                    <a:moveTo>
                      <a:pt x="618" y="219"/>
                    </a:moveTo>
                    <a:cubicBezTo>
                      <a:pt x="618" y="234"/>
                      <a:pt x="618" y="248"/>
                      <a:pt x="618" y="263"/>
                    </a:cubicBezTo>
                    <a:cubicBezTo>
                      <a:pt x="618" y="265"/>
                      <a:pt x="618" y="266"/>
                      <a:pt x="619" y="268"/>
                    </a:cubicBezTo>
                    <a:cubicBezTo>
                      <a:pt x="625" y="284"/>
                      <a:pt x="631" y="301"/>
                      <a:pt x="638" y="318"/>
                    </a:cubicBezTo>
                    <a:cubicBezTo>
                      <a:pt x="638" y="318"/>
                      <a:pt x="638" y="318"/>
                      <a:pt x="639" y="318"/>
                    </a:cubicBezTo>
                    <a:cubicBezTo>
                      <a:pt x="632" y="282"/>
                      <a:pt x="625" y="246"/>
                      <a:pt x="619" y="210"/>
                    </a:cubicBezTo>
                    <a:cubicBezTo>
                      <a:pt x="619" y="211"/>
                      <a:pt x="618" y="211"/>
                      <a:pt x="618" y="211"/>
                    </a:cubicBezTo>
                    <a:cubicBezTo>
                      <a:pt x="618" y="213"/>
                      <a:pt x="618" y="216"/>
                      <a:pt x="618" y="219"/>
                    </a:cubicBezTo>
                    <a:close/>
                    <a:moveTo>
                      <a:pt x="321" y="238"/>
                    </a:moveTo>
                    <a:cubicBezTo>
                      <a:pt x="317" y="243"/>
                      <a:pt x="314" y="248"/>
                      <a:pt x="311" y="253"/>
                    </a:cubicBezTo>
                    <a:cubicBezTo>
                      <a:pt x="307" y="258"/>
                      <a:pt x="304" y="263"/>
                      <a:pt x="301" y="268"/>
                    </a:cubicBezTo>
                    <a:cubicBezTo>
                      <a:pt x="303" y="269"/>
                      <a:pt x="339" y="269"/>
                      <a:pt x="342" y="268"/>
                    </a:cubicBezTo>
                    <a:cubicBezTo>
                      <a:pt x="335" y="258"/>
                      <a:pt x="328" y="248"/>
                      <a:pt x="321" y="238"/>
                    </a:cubicBezTo>
                    <a:close/>
                    <a:moveTo>
                      <a:pt x="11" y="299"/>
                    </a:moveTo>
                    <a:cubicBezTo>
                      <a:pt x="15" y="289"/>
                      <a:pt x="19" y="279"/>
                      <a:pt x="23" y="268"/>
                    </a:cubicBezTo>
                    <a:cubicBezTo>
                      <a:pt x="24" y="267"/>
                      <a:pt x="24" y="266"/>
                      <a:pt x="24" y="265"/>
                    </a:cubicBezTo>
                    <a:cubicBezTo>
                      <a:pt x="24" y="246"/>
                      <a:pt x="24" y="228"/>
                      <a:pt x="24" y="210"/>
                    </a:cubicBezTo>
                    <a:cubicBezTo>
                      <a:pt x="24" y="209"/>
                      <a:pt x="24" y="209"/>
                      <a:pt x="24" y="209"/>
                    </a:cubicBezTo>
                    <a:cubicBezTo>
                      <a:pt x="17" y="245"/>
                      <a:pt x="10" y="281"/>
                      <a:pt x="4" y="318"/>
                    </a:cubicBezTo>
                    <a:cubicBezTo>
                      <a:pt x="4" y="318"/>
                      <a:pt x="4" y="318"/>
                      <a:pt x="4" y="318"/>
                    </a:cubicBezTo>
                    <a:cubicBezTo>
                      <a:pt x="7" y="312"/>
                      <a:pt x="9" y="306"/>
                      <a:pt x="11" y="299"/>
                    </a:cubicBezTo>
                    <a:close/>
                    <a:moveTo>
                      <a:pt x="618" y="271"/>
                    </a:moveTo>
                    <a:cubicBezTo>
                      <a:pt x="618" y="272"/>
                      <a:pt x="618" y="272"/>
                      <a:pt x="618" y="273"/>
                    </a:cubicBezTo>
                    <a:cubicBezTo>
                      <a:pt x="618" y="287"/>
                      <a:pt x="618" y="301"/>
                      <a:pt x="618" y="315"/>
                    </a:cubicBezTo>
                    <a:cubicBezTo>
                      <a:pt x="618" y="317"/>
                      <a:pt x="619" y="318"/>
                      <a:pt x="621" y="319"/>
                    </a:cubicBezTo>
                    <a:cubicBezTo>
                      <a:pt x="626" y="321"/>
                      <a:pt x="632" y="324"/>
                      <a:pt x="637" y="326"/>
                    </a:cubicBezTo>
                    <a:cubicBezTo>
                      <a:pt x="638" y="326"/>
                      <a:pt x="639" y="326"/>
                      <a:pt x="639" y="327"/>
                    </a:cubicBezTo>
                    <a:cubicBezTo>
                      <a:pt x="639" y="325"/>
                      <a:pt x="620" y="275"/>
                      <a:pt x="618" y="271"/>
                    </a:cubicBezTo>
                    <a:close/>
                    <a:moveTo>
                      <a:pt x="2" y="327"/>
                    </a:moveTo>
                    <a:cubicBezTo>
                      <a:pt x="3" y="327"/>
                      <a:pt x="4" y="327"/>
                      <a:pt x="4" y="326"/>
                    </a:cubicBezTo>
                    <a:cubicBezTo>
                      <a:pt x="10" y="324"/>
                      <a:pt x="16" y="321"/>
                      <a:pt x="22" y="319"/>
                    </a:cubicBezTo>
                    <a:cubicBezTo>
                      <a:pt x="24" y="318"/>
                      <a:pt x="25" y="317"/>
                      <a:pt x="25" y="315"/>
                    </a:cubicBezTo>
                    <a:cubicBezTo>
                      <a:pt x="24" y="310"/>
                      <a:pt x="24" y="305"/>
                      <a:pt x="24" y="299"/>
                    </a:cubicBezTo>
                    <a:cubicBezTo>
                      <a:pt x="24" y="293"/>
                      <a:pt x="24" y="287"/>
                      <a:pt x="24" y="281"/>
                    </a:cubicBezTo>
                    <a:cubicBezTo>
                      <a:pt x="24" y="278"/>
                      <a:pt x="24" y="275"/>
                      <a:pt x="24" y="272"/>
                    </a:cubicBezTo>
                    <a:cubicBezTo>
                      <a:pt x="24" y="272"/>
                      <a:pt x="24" y="272"/>
                      <a:pt x="23" y="272"/>
                    </a:cubicBezTo>
                    <a:cubicBezTo>
                      <a:pt x="16" y="290"/>
                      <a:pt x="9" y="308"/>
                      <a:pt x="2" y="327"/>
                    </a:cubicBezTo>
                    <a:close/>
                    <a:moveTo>
                      <a:pt x="575" y="154"/>
                    </a:moveTo>
                    <a:cubicBezTo>
                      <a:pt x="576" y="156"/>
                      <a:pt x="576" y="158"/>
                      <a:pt x="577" y="160"/>
                    </a:cubicBezTo>
                    <a:cubicBezTo>
                      <a:pt x="582" y="171"/>
                      <a:pt x="586" y="183"/>
                      <a:pt x="590" y="194"/>
                    </a:cubicBezTo>
                    <a:cubicBezTo>
                      <a:pt x="592" y="197"/>
                      <a:pt x="592" y="197"/>
                      <a:pt x="595" y="197"/>
                    </a:cubicBezTo>
                    <a:cubicBezTo>
                      <a:pt x="600" y="198"/>
                      <a:pt x="605" y="198"/>
                      <a:pt x="609" y="198"/>
                    </a:cubicBezTo>
                    <a:cubicBezTo>
                      <a:pt x="611" y="199"/>
                      <a:pt x="613" y="199"/>
                      <a:pt x="615" y="198"/>
                    </a:cubicBezTo>
                    <a:cubicBezTo>
                      <a:pt x="602" y="183"/>
                      <a:pt x="589" y="169"/>
                      <a:pt x="575" y="154"/>
                    </a:cubicBezTo>
                    <a:close/>
                    <a:moveTo>
                      <a:pt x="24" y="319"/>
                    </a:moveTo>
                    <a:cubicBezTo>
                      <a:pt x="21" y="320"/>
                      <a:pt x="19" y="321"/>
                      <a:pt x="17" y="322"/>
                    </a:cubicBezTo>
                    <a:cubicBezTo>
                      <a:pt x="14" y="323"/>
                      <a:pt x="12" y="324"/>
                      <a:pt x="10" y="325"/>
                    </a:cubicBezTo>
                    <a:cubicBezTo>
                      <a:pt x="7" y="326"/>
                      <a:pt x="5" y="327"/>
                      <a:pt x="2" y="328"/>
                    </a:cubicBezTo>
                    <a:cubicBezTo>
                      <a:pt x="3" y="329"/>
                      <a:pt x="3" y="330"/>
                      <a:pt x="3" y="331"/>
                    </a:cubicBezTo>
                    <a:cubicBezTo>
                      <a:pt x="10" y="342"/>
                      <a:pt x="17" y="352"/>
                      <a:pt x="23" y="363"/>
                    </a:cubicBezTo>
                    <a:cubicBezTo>
                      <a:pt x="24" y="363"/>
                      <a:pt x="24" y="364"/>
                      <a:pt x="24" y="364"/>
                    </a:cubicBezTo>
                    <a:cubicBezTo>
                      <a:pt x="25" y="360"/>
                      <a:pt x="25" y="321"/>
                      <a:pt x="24" y="319"/>
                    </a:cubicBezTo>
                    <a:close/>
                    <a:moveTo>
                      <a:pt x="65" y="156"/>
                    </a:moveTo>
                    <a:cubicBezTo>
                      <a:pt x="52" y="170"/>
                      <a:pt x="40" y="184"/>
                      <a:pt x="27" y="198"/>
                    </a:cubicBezTo>
                    <a:cubicBezTo>
                      <a:pt x="29" y="199"/>
                      <a:pt x="31" y="199"/>
                      <a:pt x="32" y="198"/>
                    </a:cubicBezTo>
                    <a:cubicBezTo>
                      <a:pt x="37" y="198"/>
                      <a:pt x="42" y="198"/>
                      <a:pt x="47" y="197"/>
                    </a:cubicBezTo>
                    <a:cubicBezTo>
                      <a:pt x="50" y="197"/>
                      <a:pt x="51" y="197"/>
                      <a:pt x="52" y="194"/>
                    </a:cubicBezTo>
                    <a:cubicBezTo>
                      <a:pt x="56" y="182"/>
                      <a:pt x="61" y="170"/>
                      <a:pt x="66" y="158"/>
                    </a:cubicBezTo>
                    <a:cubicBezTo>
                      <a:pt x="66" y="157"/>
                      <a:pt x="66" y="156"/>
                      <a:pt x="67" y="155"/>
                    </a:cubicBezTo>
                    <a:cubicBezTo>
                      <a:pt x="67" y="155"/>
                      <a:pt x="66" y="155"/>
                      <a:pt x="66" y="155"/>
                    </a:cubicBezTo>
                    <a:cubicBezTo>
                      <a:pt x="66" y="155"/>
                      <a:pt x="65" y="156"/>
                      <a:pt x="65" y="156"/>
                    </a:cubicBezTo>
                    <a:close/>
                    <a:moveTo>
                      <a:pt x="569" y="182"/>
                    </a:moveTo>
                    <a:cubicBezTo>
                      <a:pt x="568" y="186"/>
                      <a:pt x="567" y="190"/>
                      <a:pt x="567" y="194"/>
                    </a:cubicBezTo>
                    <a:cubicBezTo>
                      <a:pt x="566" y="195"/>
                      <a:pt x="567" y="196"/>
                      <a:pt x="569" y="196"/>
                    </a:cubicBezTo>
                    <a:cubicBezTo>
                      <a:pt x="574" y="196"/>
                      <a:pt x="579" y="197"/>
                      <a:pt x="585" y="197"/>
                    </a:cubicBezTo>
                    <a:cubicBezTo>
                      <a:pt x="586" y="197"/>
                      <a:pt x="588" y="197"/>
                      <a:pt x="589" y="197"/>
                    </a:cubicBezTo>
                    <a:cubicBezTo>
                      <a:pt x="589" y="194"/>
                      <a:pt x="576" y="158"/>
                      <a:pt x="573" y="153"/>
                    </a:cubicBezTo>
                    <a:cubicBezTo>
                      <a:pt x="571" y="163"/>
                      <a:pt x="570" y="172"/>
                      <a:pt x="569" y="182"/>
                    </a:cubicBezTo>
                    <a:close/>
                    <a:moveTo>
                      <a:pt x="52" y="197"/>
                    </a:moveTo>
                    <a:cubicBezTo>
                      <a:pt x="55" y="197"/>
                      <a:pt x="56" y="197"/>
                      <a:pt x="58" y="197"/>
                    </a:cubicBezTo>
                    <a:cubicBezTo>
                      <a:pt x="63" y="197"/>
                      <a:pt x="67" y="196"/>
                      <a:pt x="72" y="196"/>
                    </a:cubicBezTo>
                    <a:cubicBezTo>
                      <a:pt x="72" y="196"/>
                      <a:pt x="73" y="196"/>
                      <a:pt x="73" y="196"/>
                    </a:cubicBezTo>
                    <a:cubicBezTo>
                      <a:pt x="75" y="196"/>
                      <a:pt x="76" y="195"/>
                      <a:pt x="75" y="193"/>
                    </a:cubicBezTo>
                    <a:cubicBezTo>
                      <a:pt x="75" y="191"/>
                      <a:pt x="75" y="189"/>
                      <a:pt x="75" y="187"/>
                    </a:cubicBezTo>
                    <a:cubicBezTo>
                      <a:pt x="73" y="176"/>
                      <a:pt x="71" y="166"/>
                      <a:pt x="70" y="156"/>
                    </a:cubicBezTo>
                    <a:cubicBezTo>
                      <a:pt x="70" y="155"/>
                      <a:pt x="69" y="155"/>
                      <a:pt x="69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3" y="168"/>
                      <a:pt x="58" y="182"/>
                      <a:pt x="52" y="197"/>
                    </a:cubicBezTo>
                    <a:close/>
                    <a:moveTo>
                      <a:pt x="618" y="319"/>
                    </a:moveTo>
                    <a:cubicBezTo>
                      <a:pt x="618" y="320"/>
                      <a:pt x="618" y="321"/>
                      <a:pt x="618" y="321"/>
                    </a:cubicBezTo>
                    <a:cubicBezTo>
                      <a:pt x="618" y="335"/>
                      <a:pt x="618" y="348"/>
                      <a:pt x="618" y="362"/>
                    </a:cubicBezTo>
                    <a:cubicBezTo>
                      <a:pt x="618" y="362"/>
                      <a:pt x="618" y="363"/>
                      <a:pt x="618" y="363"/>
                    </a:cubicBezTo>
                    <a:cubicBezTo>
                      <a:pt x="618" y="363"/>
                      <a:pt x="618" y="363"/>
                      <a:pt x="618" y="363"/>
                    </a:cubicBezTo>
                    <a:cubicBezTo>
                      <a:pt x="618" y="363"/>
                      <a:pt x="619" y="363"/>
                      <a:pt x="619" y="363"/>
                    </a:cubicBezTo>
                    <a:cubicBezTo>
                      <a:pt x="619" y="363"/>
                      <a:pt x="619" y="362"/>
                      <a:pt x="620" y="362"/>
                    </a:cubicBezTo>
                    <a:cubicBezTo>
                      <a:pt x="626" y="351"/>
                      <a:pt x="633" y="340"/>
                      <a:pt x="640" y="329"/>
                    </a:cubicBezTo>
                    <a:cubicBezTo>
                      <a:pt x="633" y="325"/>
                      <a:pt x="626" y="322"/>
                      <a:pt x="618" y="319"/>
                    </a:cubicBezTo>
                    <a:close/>
                    <a:moveTo>
                      <a:pt x="141" y="527"/>
                    </a:moveTo>
                    <a:cubicBezTo>
                      <a:pt x="140" y="528"/>
                      <a:pt x="132" y="543"/>
                      <a:pt x="131" y="546"/>
                    </a:cubicBezTo>
                    <a:cubicBezTo>
                      <a:pt x="134" y="548"/>
                      <a:pt x="166" y="560"/>
                      <a:pt x="169" y="560"/>
                    </a:cubicBezTo>
                    <a:cubicBezTo>
                      <a:pt x="167" y="557"/>
                      <a:pt x="143" y="528"/>
                      <a:pt x="141" y="527"/>
                    </a:cubicBezTo>
                    <a:close/>
                    <a:moveTo>
                      <a:pt x="501" y="526"/>
                    </a:moveTo>
                    <a:cubicBezTo>
                      <a:pt x="496" y="532"/>
                      <a:pt x="491" y="537"/>
                      <a:pt x="487" y="543"/>
                    </a:cubicBezTo>
                    <a:cubicBezTo>
                      <a:pt x="482" y="548"/>
                      <a:pt x="478" y="554"/>
                      <a:pt x="473" y="559"/>
                    </a:cubicBezTo>
                    <a:cubicBezTo>
                      <a:pt x="473" y="559"/>
                      <a:pt x="474" y="560"/>
                      <a:pt x="474" y="560"/>
                    </a:cubicBezTo>
                    <a:cubicBezTo>
                      <a:pt x="475" y="559"/>
                      <a:pt x="477" y="559"/>
                      <a:pt x="478" y="559"/>
                    </a:cubicBezTo>
                    <a:cubicBezTo>
                      <a:pt x="489" y="555"/>
                      <a:pt x="499" y="551"/>
                      <a:pt x="509" y="547"/>
                    </a:cubicBezTo>
                    <a:cubicBezTo>
                      <a:pt x="510" y="547"/>
                      <a:pt x="510" y="546"/>
                      <a:pt x="511" y="546"/>
                    </a:cubicBezTo>
                    <a:cubicBezTo>
                      <a:pt x="508" y="539"/>
                      <a:pt x="505" y="533"/>
                      <a:pt x="501" y="526"/>
                    </a:cubicBezTo>
                    <a:close/>
                    <a:moveTo>
                      <a:pt x="607" y="384"/>
                    </a:moveTo>
                    <a:cubicBezTo>
                      <a:pt x="597" y="401"/>
                      <a:pt x="586" y="418"/>
                      <a:pt x="575" y="436"/>
                    </a:cubicBezTo>
                    <a:cubicBezTo>
                      <a:pt x="574" y="437"/>
                      <a:pt x="574" y="439"/>
                      <a:pt x="574" y="440"/>
                    </a:cubicBezTo>
                    <a:cubicBezTo>
                      <a:pt x="574" y="442"/>
                      <a:pt x="575" y="444"/>
                      <a:pt x="575" y="446"/>
                    </a:cubicBezTo>
                    <a:cubicBezTo>
                      <a:pt x="576" y="446"/>
                      <a:pt x="577" y="445"/>
                      <a:pt x="577" y="444"/>
                    </a:cubicBezTo>
                    <a:cubicBezTo>
                      <a:pt x="582" y="437"/>
                      <a:pt x="586" y="429"/>
                      <a:pt x="591" y="421"/>
                    </a:cubicBezTo>
                    <a:cubicBezTo>
                      <a:pt x="598" y="408"/>
                      <a:pt x="606" y="395"/>
                      <a:pt x="614" y="383"/>
                    </a:cubicBezTo>
                    <a:cubicBezTo>
                      <a:pt x="614" y="382"/>
                      <a:pt x="615" y="381"/>
                      <a:pt x="615" y="380"/>
                    </a:cubicBezTo>
                    <a:cubicBezTo>
                      <a:pt x="612" y="380"/>
                      <a:pt x="609" y="380"/>
                      <a:pt x="607" y="384"/>
                    </a:cubicBezTo>
                    <a:close/>
                    <a:moveTo>
                      <a:pt x="68" y="439"/>
                    </a:moveTo>
                    <a:cubicBezTo>
                      <a:pt x="69" y="438"/>
                      <a:pt x="68" y="437"/>
                      <a:pt x="67" y="436"/>
                    </a:cubicBezTo>
                    <a:cubicBezTo>
                      <a:pt x="63" y="429"/>
                      <a:pt x="59" y="423"/>
                      <a:pt x="55" y="416"/>
                    </a:cubicBezTo>
                    <a:cubicBezTo>
                      <a:pt x="48" y="405"/>
                      <a:pt x="42" y="395"/>
                      <a:pt x="35" y="384"/>
                    </a:cubicBezTo>
                    <a:cubicBezTo>
                      <a:pt x="34" y="381"/>
                      <a:pt x="31" y="380"/>
                      <a:pt x="27" y="380"/>
                    </a:cubicBezTo>
                    <a:cubicBezTo>
                      <a:pt x="27" y="380"/>
                      <a:pt x="27" y="381"/>
                      <a:pt x="28" y="381"/>
                    </a:cubicBezTo>
                    <a:cubicBezTo>
                      <a:pt x="41" y="403"/>
                      <a:pt x="53" y="425"/>
                      <a:pt x="66" y="446"/>
                    </a:cubicBezTo>
                    <a:cubicBezTo>
                      <a:pt x="67" y="446"/>
                      <a:pt x="67" y="446"/>
                      <a:pt x="67" y="446"/>
                    </a:cubicBezTo>
                    <a:cubicBezTo>
                      <a:pt x="68" y="444"/>
                      <a:pt x="68" y="442"/>
                      <a:pt x="68" y="439"/>
                    </a:cubicBezTo>
                    <a:close/>
                    <a:moveTo>
                      <a:pt x="322" y="598"/>
                    </a:moveTo>
                    <a:cubicBezTo>
                      <a:pt x="321" y="600"/>
                      <a:pt x="321" y="620"/>
                      <a:pt x="322" y="623"/>
                    </a:cubicBezTo>
                    <a:cubicBezTo>
                      <a:pt x="323" y="623"/>
                      <a:pt x="323" y="623"/>
                      <a:pt x="324" y="623"/>
                    </a:cubicBezTo>
                    <a:cubicBezTo>
                      <a:pt x="333" y="619"/>
                      <a:pt x="342" y="615"/>
                      <a:pt x="352" y="611"/>
                    </a:cubicBezTo>
                    <a:cubicBezTo>
                      <a:pt x="352" y="611"/>
                      <a:pt x="352" y="611"/>
                      <a:pt x="352" y="610"/>
                    </a:cubicBezTo>
                    <a:cubicBezTo>
                      <a:pt x="342" y="606"/>
                      <a:pt x="332" y="602"/>
                      <a:pt x="322" y="598"/>
                    </a:cubicBezTo>
                    <a:close/>
                    <a:moveTo>
                      <a:pt x="290" y="610"/>
                    </a:moveTo>
                    <a:cubicBezTo>
                      <a:pt x="291" y="612"/>
                      <a:pt x="292" y="612"/>
                      <a:pt x="293" y="612"/>
                    </a:cubicBezTo>
                    <a:cubicBezTo>
                      <a:pt x="301" y="615"/>
                      <a:pt x="309" y="619"/>
                      <a:pt x="317" y="622"/>
                    </a:cubicBezTo>
                    <a:cubicBezTo>
                      <a:pt x="318" y="622"/>
                      <a:pt x="319" y="623"/>
                      <a:pt x="320" y="623"/>
                    </a:cubicBezTo>
                    <a:cubicBezTo>
                      <a:pt x="321" y="620"/>
                      <a:pt x="320" y="617"/>
                      <a:pt x="320" y="615"/>
                    </a:cubicBezTo>
                    <a:cubicBezTo>
                      <a:pt x="320" y="612"/>
                      <a:pt x="320" y="609"/>
                      <a:pt x="320" y="607"/>
                    </a:cubicBezTo>
                    <a:cubicBezTo>
                      <a:pt x="320" y="604"/>
                      <a:pt x="321" y="601"/>
                      <a:pt x="320" y="599"/>
                    </a:cubicBezTo>
                    <a:cubicBezTo>
                      <a:pt x="318" y="599"/>
                      <a:pt x="293" y="609"/>
                      <a:pt x="290" y="610"/>
                    </a:cubicBezTo>
                    <a:close/>
                    <a:moveTo>
                      <a:pt x="422" y="48"/>
                    </a:moveTo>
                    <a:cubicBezTo>
                      <a:pt x="425" y="51"/>
                      <a:pt x="428" y="53"/>
                      <a:pt x="432" y="55"/>
                    </a:cubicBezTo>
                    <a:cubicBezTo>
                      <a:pt x="433" y="56"/>
                      <a:pt x="434" y="56"/>
                      <a:pt x="436" y="56"/>
                    </a:cubicBezTo>
                    <a:cubicBezTo>
                      <a:pt x="443" y="56"/>
                      <a:pt x="449" y="56"/>
                      <a:pt x="456" y="55"/>
                    </a:cubicBezTo>
                    <a:cubicBezTo>
                      <a:pt x="456" y="55"/>
                      <a:pt x="456" y="55"/>
                      <a:pt x="457" y="55"/>
                    </a:cubicBezTo>
                    <a:cubicBezTo>
                      <a:pt x="464" y="55"/>
                      <a:pt x="470" y="55"/>
                      <a:pt x="477" y="55"/>
                    </a:cubicBezTo>
                    <a:cubicBezTo>
                      <a:pt x="480" y="55"/>
                      <a:pt x="482" y="54"/>
                      <a:pt x="484" y="54"/>
                    </a:cubicBezTo>
                    <a:cubicBezTo>
                      <a:pt x="463" y="51"/>
                      <a:pt x="441" y="49"/>
                      <a:pt x="420" y="46"/>
                    </a:cubicBezTo>
                    <a:cubicBezTo>
                      <a:pt x="420" y="46"/>
                      <a:pt x="420" y="46"/>
                      <a:pt x="419" y="47"/>
                    </a:cubicBezTo>
                    <a:cubicBezTo>
                      <a:pt x="420" y="47"/>
                      <a:pt x="421" y="48"/>
                      <a:pt x="422" y="48"/>
                    </a:cubicBezTo>
                    <a:close/>
                    <a:moveTo>
                      <a:pt x="201" y="49"/>
                    </a:moveTo>
                    <a:cubicBezTo>
                      <a:pt x="194" y="50"/>
                      <a:pt x="187" y="50"/>
                      <a:pt x="179" y="51"/>
                    </a:cubicBezTo>
                    <a:cubicBezTo>
                      <a:pt x="172" y="52"/>
                      <a:pt x="165" y="53"/>
                      <a:pt x="158" y="54"/>
                    </a:cubicBezTo>
                    <a:cubicBezTo>
                      <a:pt x="160" y="54"/>
                      <a:pt x="162" y="55"/>
                      <a:pt x="164" y="55"/>
                    </a:cubicBezTo>
                    <a:cubicBezTo>
                      <a:pt x="171" y="55"/>
                      <a:pt x="178" y="55"/>
                      <a:pt x="184" y="55"/>
                    </a:cubicBezTo>
                    <a:cubicBezTo>
                      <a:pt x="190" y="55"/>
                      <a:pt x="196" y="56"/>
                      <a:pt x="202" y="56"/>
                    </a:cubicBezTo>
                    <a:cubicBezTo>
                      <a:pt x="204" y="56"/>
                      <a:pt x="205" y="56"/>
                      <a:pt x="207" y="56"/>
                    </a:cubicBezTo>
                    <a:cubicBezTo>
                      <a:pt x="208" y="56"/>
                      <a:pt x="209" y="56"/>
                      <a:pt x="210" y="55"/>
                    </a:cubicBezTo>
                    <a:cubicBezTo>
                      <a:pt x="214" y="53"/>
                      <a:pt x="218" y="50"/>
                      <a:pt x="222" y="47"/>
                    </a:cubicBezTo>
                    <a:cubicBezTo>
                      <a:pt x="222" y="47"/>
                      <a:pt x="222" y="47"/>
                      <a:pt x="223" y="46"/>
                    </a:cubicBezTo>
                    <a:cubicBezTo>
                      <a:pt x="215" y="47"/>
                      <a:pt x="208" y="48"/>
                      <a:pt x="201" y="49"/>
                    </a:cubicBezTo>
                    <a:close/>
                    <a:moveTo>
                      <a:pt x="483" y="177"/>
                    </a:moveTo>
                    <a:cubicBezTo>
                      <a:pt x="487" y="183"/>
                      <a:pt x="490" y="189"/>
                      <a:pt x="494" y="195"/>
                    </a:cubicBezTo>
                    <a:cubicBezTo>
                      <a:pt x="495" y="196"/>
                      <a:pt x="495" y="197"/>
                      <a:pt x="497" y="196"/>
                    </a:cubicBezTo>
                    <a:cubicBezTo>
                      <a:pt x="502" y="195"/>
                      <a:pt x="507" y="194"/>
                      <a:pt x="512" y="193"/>
                    </a:cubicBezTo>
                    <a:cubicBezTo>
                      <a:pt x="512" y="193"/>
                      <a:pt x="512" y="193"/>
                      <a:pt x="512" y="193"/>
                    </a:cubicBezTo>
                    <a:cubicBezTo>
                      <a:pt x="512" y="192"/>
                      <a:pt x="512" y="192"/>
                      <a:pt x="512" y="192"/>
                    </a:cubicBezTo>
                    <a:cubicBezTo>
                      <a:pt x="512" y="192"/>
                      <a:pt x="512" y="192"/>
                      <a:pt x="512" y="192"/>
                    </a:cubicBezTo>
                    <a:cubicBezTo>
                      <a:pt x="501" y="185"/>
                      <a:pt x="490" y="177"/>
                      <a:pt x="479" y="170"/>
                    </a:cubicBezTo>
                    <a:cubicBezTo>
                      <a:pt x="479" y="169"/>
                      <a:pt x="479" y="169"/>
                      <a:pt x="478" y="169"/>
                    </a:cubicBezTo>
                    <a:cubicBezTo>
                      <a:pt x="480" y="172"/>
                      <a:pt x="481" y="174"/>
                      <a:pt x="483" y="177"/>
                    </a:cubicBezTo>
                    <a:close/>
                    <a:moveTo>
                      <a:pt x="129" y="192"/>
                    </a:moveTo>
                    <a:cubicBezTo>
                      <a:pt x="131" y="193"/>
                      <a:pt x="131" y="193"/>
                      <a:pt x="132" y="193"/>
                    </a:cubicBezTo>
                    <a:cubicBezTo>
                      <a:pt x="136" y="194"/>
                      <a:pt x="140" y="195"/>
                      <a:pt x="145" y="196"/>
                    </a:cubicBezTo>
                    <a:cubicBezTo>
                      <a:pt x="146" y="197"/>
                      <a:pt x="148" y="196"/>
                      <a:pt x="149" y="195"/>
                    </a:cubicBezTo>
                    <a:cubicBezTo>
                      <a:pt x="153" y="187"/>
                      <a:pt x="158" y="179"/>
                      <a:pt x="163" y="171"/>
                    </a:cubicBezTo>
                    <a:cubicBezTo>
                      <a:pt x="163" y="170"/>
                      <a:pt x="164" y="170"/>
                      <a:pt x="164" y="170"/>
                    </a:cubicBezTo>
                    <a:cubicBezTo>
                      <a:pt x="164" y="170"/>
                      <a:pt x="163" y="169"/>
                      <a:pt x="163" y="169"/>
                    </a:cubicBezTo>
                    <a:cubicBezTo>
                      <a:pt x="152" y="177"/>
                      <a:pt x="141" y="184"/>
                      <a:pt x="129" y="192"/>
                    </a:cubicBezTo>
                    <a:close/>
                    <a:moveTo>
                      <a:pt x="553" y="282"/>
                    </a:moveTo>
                    <a:cubicBezTo>
                      <a:pt x="553" y="284"/>
                      <a:pt x="553" y="286"/>
                      <a:pt x="552" y="287"/>
                    </a:cubicBezTo>
                    <a:cubicBezTo>
                      <a:pt x="552" y="288"/>
                      <a:pt x="552" y="289"/>
                      <a:pt x="553" y="289"/>
                    </a:cubicBezTo>
                    <a:cubicBezTo>
                      <a:pt x="554" y="290"/>
                      <a:pt x="554" y="290"/>
                      <a:pt x="555" y="290"/>
                    </a:cubicBezTo>
                    <a:cubicBezTo>
                      <a:pt x="559" y="292"/>
                      <a:pt x="564" y="294"/>
                      <a:pt x="568" y="296"/>
                    </a:cubicBezTo>
                    <a:cubicBezTo>
                      <a:pt x="569" y="296"/>
                      <a:pt x="570" y="297"/>
                      <a:pt x="571" y="297"/>
                    </a:cubicBezTo>
                    <a:cubicBezTo>
                      <a:pt x="570" y="295"/>
                      <a:pt x="560" y="275"/>
                      <a:pt x="555" y="268"/>
                    </a:cubicBezTo>
                    <a:cubicBezTo>
                      <a:pt x="554" y="273"/>
                      <a:pt x="554" y="278"/>
                      <a:pt x="553" y="282"/>
                    </a:cubicBezTo>
                    <a:close/>
                    <a:moveTo>
                      <a:pt x="75" y="295"/>
                    </a:moveTo>
                    <a:cubicBezTo>
                      <a:pt x="80" y="294"/>
                      <a:pt x="84" y="292"/>
                      <a:pt x="88" y="290"/>
                    </a:cubicBezTo>
                    <a:cubicBezTo>
                      <a:pt x="90" y="289"/>
                      <a:pt x="90" y="289"/>
                      <a:pt x="90" y="287"/>
                    </a:cubicBezTo>
                    <a:cubicBezTo>
                      <a:pt x="89" y="281"/>
                      <a:pt x="88" y="276"/>
                      <a:pt x="87" y="270"/>
                    </a:cubicBezTo>
                    <a:cubicBezTo>
                      <a:pt x="87" y="270"/>
                      <a:pt x="87" y="269"/>
                      <a:pt x="87" y="269"/>
                    </a:cubicBezTo>
                    <a:cubicBezTo>
                      <a:pt x="86" y="269"/>
                      <a:pt x="86" y="270"/>
                      <a:pt x="86" y="270"/>
                    </a:cubicBezTo>
                    <a:cubicBezTo>
                      <a:pt x="81" y="279"/>
                      <a:pt x="76" y="287"/>
                      <a:pt x="72" y="296"/>
                    </a:cubicBezTo>
                    <a:cubicBezTo>
                      <a:pt x="72" y="296"/>
                      <a:pt x="72" y="296"/>
                      <a:pt x="72" y="297"/>
                    </a:cubicBezTo>
                    <a:cubicBezTo>
                      <a:pt x="73" y="296"/>
                      <a:pt x="74" y="296"/>
                      <a:pt x="75" y="295"/>
                    </a:cubicBezTo>
                    <a:close/>
                    <a:moveTo>
                      <a:pt x="146" y="198"/>
                    </a:moveTo>
                    <a:cubicBezTo>
                      <a:pt x="145" y="198"/>
                      <a:pt x="145" y="197"/>
                      <a:pt x="144" y="197"/>
                    </a:cubicBezTo>
                    <a:cubicBezTo>
                      <a:pt x="140" y="196"/>
                      <a:pt x="135" y="195"/>
                      <a:pt x="131" y="194"/>
                    </a:cubicBezTo>
                    <a:cubicBezTo>
                      <a:pt x="129" y="194"/>
                      <a:pt x="129" y="194"/>
                      <a:pt x="129" y="196"/>
                    </a:cubicBezTo>
                    <a:cubicBezTo>
                      <a:pt x="131" y="202"/>
                      <a:pt x="133" y="208"/>
                      <a:pt x="135" y="214"/>
                    </a:cubicBezTo>
                    <a:cubicBezTo>
                      <a:pt x="135" y="215"/>
                      <a:pt x="135" y="215"/>
                      <a:pt x="136" y="215"/>
                    </a:cubicBezTo>
                    <a:cubicBezTo>
                      <a:pt x="139" y="210"/>
                      <a:pt x="143" y="204"/>
                      <a:pt x="146" y="198"/>
                    </a:cubicBezTo>
                    <a:close/>
                    <a:moveTo>
                      <a:pt x="507" y="216"/>
                    </a:moveTo>
                    <a:cubicBezTo>
                      <a:pt x="509" y="208"/>
                      <a:pt x="511" y="201"/>
                      <a:pt x="513" y="194"/>
                    </a:cubicBezTo>
                    <a:cubicBezTo>
                      <a:pt x="511" y="194"/>
                      <a:pt x="509" y="195"/>
                      <a:pt x="508" y="195"/>
                    </a:cubicBezTo>
                    <a:cubicBezTo>
                      <a:pt x="506" y="195"/>
                      <a:pt x="504" y="196"/>
                      <a:pt x="502" y="196"/>
                    </a:cubicBezTo>
                    <a:cubicBezTo>
                      <a:pt x="500" y="197"/>
                      <a:pt x="498" y="197"/>
                      <a:pt x="496" y="198"/>
                    </a:cubicBezTo>
                    <a:cubicBezTo>
                      <a:pt x="499" y="204"/>
                      <a:pt x="503" y="210"/>
                      <a:pt x="507" y="216"/>
                    </a:cubicBezTo>
                    <a:close/>
                    <a:moveTo>
                      <a:pt x="208" y="434"/>
                    </a:moveTo>
                    <a:cubicBezTo>
                      <a:pt x="206" y="431"/>
                      <a:pt x="203" y="427"/>
                      <a:pt x="200" y="423"/>
                    </a:cubicBezTo>
                    <a:cubicBezTo>
                      <a:pt x="199" y="420"/>
                      <a:pt x="196" y="421"/>
                      <a:pt x="195" y="423"/>
                    </a:cubicBezTo>
                    <a:cubicBezTo>
                      <a:pt x="194" y="424"/>
                      <a:pt x="194" y="425"/>
                      <a:pt x="193" y="427"/>
                    </a:cubicBezTo>
                    <a:cubicBezTo>
                      <a:pt x="192" y="429"/>
                      <a:pt x="192" y="429"/>
                      <a:pt x="194" y="430"/>
                    </a:cubicBezTo>
                    <a:cubicBezTo>
                      <a:pt x="200" y="434"/>
                      <a:pt x="206" y="439"/>
                      <a:pt x="212" y="443"/>
                    </a:cubicBezTo>
                    <a:cubicBezTo>
                      <a:pt x="213" y="444"/>
                      <a:pt x="214" y="445"/>
                      <a:pt x="215" y="446"/>
                    </a:cubicBezTo>
                    <a:cubicBezTo>
                      <a:pt x="215" y="446"/>
                      <a:pt x="216" y="445"/>
                      <a:pt x="216" y="445"/>
                    </a:cubicBezTo>
                    <a:cubicBezTo>
                      <a:pt x="213" y="442"/>
                      <a:pt x="211" y="438"/>
                      <a:pt x="208" y="434"/>
                    </a:cubicBezTo>
                    <a:close/>
                    <a:moveTo>
                      <a:pt x="447" y="423"/>
                    </a:moveTo>
                    <a:cubicBezTo>
                      <a:pt x="446" y="420"/>
                      <a:pt x="444" y="420"/>
                      <a:pt x="442" y="423"/>
                    </a:cubicBezTo>
                    <a:cubicBezTo>
                      <a:pt x="441" y="425"/>
                      <a:pt x="439" y="427"/>
                      <a:pt x="437" y="429"/>
                    </a:cubicBezTo>
                    <a:cubicBezTo>
                      <a:pt x="434" y="434"/>
                      <a:pt x="430" y="439"/>
                      <a:pt x="427" y="445"/>
                    </a:cubicBezTo>
                    <a:cubicBezTo>
                      <a:pt x="427" y="445"/>
                      <a:pt x="427" y="445"/>
                      <a:pt x="427" y="445"/>
                    </a:cubicBezTo>
                    <a:cubicBezTo>
                      <a:pt x="429" y="445"/>
                      <a:pt x="448" y="431"/>
                      <a:pt x="450" y="428"/>
                    </a:cubicBezTo>
                    <a:cubicBezTo>
                      <a:pt x="449" y="426"/>
                      <a:pt x="448" y="424"/>
                      <a:pt x="447" y="423"/>
                    </a:cubicBezTo>
                    <a:close/>
                    <a:moveTo>
                      <a:pt x="120" y="543"/>
                    </a:moveTo>
                    <a:cubicBezTo>
                      <a:pt x="108" y="538"/>
                      <a:pt x="96" y="534"/>
                      <a:pt x="85" y="529"/>
                    </a:cubicBezTo>
                    <a:cubicBezTo>
                      <a:pt x="83" y="529"/>
                      <a:pt x="81" y="528"/>
                      <a:pt x="79" y="528"/>
                    </a:cubicBezTo>
                    <a:cubicBezTo>
                      <a:pt x="94" y="535"/>
                      <a:pt x="110" y="542"/>
                      <a:pt x="125" y="548"/>
                    </a:cubicBezTo>
                    <a:cubicBezTo>
                      <a:pt x="124" y="546"/>
                      <a:pt x="123" y="544"/>
                      <a:pt x="120" y="543"/>
                    </a:cubicBezTo>
                    <a:close/>
                    <a:moveTo>
                      <a:pt x="222" y="56"/>
                    </a:moveTo>
                    <a:cubicBezTo>
                      <a:pt x="228" y="58"/>
                      <a:pt x="233" y="57"/>
                      <a:pt x="239" y="57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35" y="53"/>
                      <a:pt x="231" y="50"/>
                      <a:pt x="227" y="46"/>
                    </a:cubicBezTo>
                    <a:cubicBezTo>
                      <a:pt x="226" y="48"/>
                      <a:pt x="223" y="54"/>
                      <a:pt x="222" y="56"/>
                    </a:cubicBezTo>
                    <a:close/>
                    <a:moveTo>
                      <a:pt x="415" y="46"/>
                    </a:moveTo>
                    <a:cubicBezTo>
                      <a:pt x="411" y="49"/>
                      <a:pt x="407" y="53"/>
                      <a:pt x="404" y="57"/>
                    </a:cubicBezTo>
                    <a:cubicBezTo>
                      <a:pt x="406" y="58"/>
                      <a:pt x="416" y="57"/>
                      <a:pt x="420" y="56"/>
                    </a:cubicBezTo>
                    <a:cubicBezTo>
                      <a:pt x="419" y="53"/>
                      <a:pt x="417" y="50"/>
                      <a:pt x="415" y="46"/>
                    </a:cubicBezTo>
                    <a:close/>
                    <a:moveTo>
                      <a:pt x="548" y="533"/>
                    </a:moveTo>
                    <a:cubicBezTo>
                      <a:pt x="539" y="536"/>
                      <a:pt x="531" y="540"/>
                      <a:pt x="522" y="543"/>
                    </a:cubicBezTo>
                    <a:cubicBezTo>
                      <a:pt x="519" y="544"/>
                      <a:pt x="518" y="546"/>
                      <a:pt x="517" y="549"/>
                    </a:cubicBezTo>
                    <a:cubicBezTo>
                      <a:pt x="523" y="547"/>
                      <a:pt x="527" y="544"/>
                      <a:pt x="532" y="542"/>
                    </a:cubicBezTo>
                    <a:cubicBezTo>
                      <a:pt x="537" y="540"/>
                      <a:pt x="542" y="537"/>
                      <a:pt x="547" y="535"/>
                    </a:cubicBezTo>
                    <a:cubicBezTo>
                      <a:pt x="552" y="533"/>
                      <a:pt x="557" y="531"/>
                      <a:pt x="562" y="528"/>
                    </a:cubicBezTo>
                    <a:cubicBezTo>
                      <a:pt x="562" y="528"/>
                      <a:pt x="562" y="528"/>
                      <a:pt x="561" y="528"/>
                    </a:cubicBezTo>
                    <a:cubicBezTo>
                      <a:pt x="557" y="530"/>
                      <a:pt x="552" y="531"/>
                      <a:pt x="548" y="533"/>
                    </a:cubicBezTo>
                    <a:close/>
                    <a:moveTo>
                      <a:pt x="24" y="374"/>
                    </a:moveTo>
                    <a:cubicBezTo>
                      <a:pt x="25" y="371"/>
                      <a:pt x="25" y="368"/>
                      <a:pt x="23" y="364"/>
                    </a:cubicBezTo>
                    <a:cubicBezTo>
                      <a:pt x="18" y="357"/>
                      <a:pt x="14" y="350"/>
                      <a:pt x="9" y="343"/>
                    </a:cubicBezTo>
                    <a:cubicBezTo>
                      <a:pt x="9" y="343"/>
                      <a:pt x="9" y="343"/>
                      <a:pt x="9" y="343"/>
                    </a:cubicBezTo>
                    <a:cubicBezTo>
                      <a:pt x="14" y="353"/>
                      <a:pt x="19" y="364"/>
                      <a:pt x="24" y="374"/>
                    </a:cubicBezTo>
                    <a:close/>
                    <a:moveTo>
                      <a:pt x="633" y="343"/>
                    </a:moveTo>
                    <a:cubicBezTo>
                      <a:pt x="633" y="343"/>
                      <a:pt x="633" y="343"/>
                      <a:pt x="633" y="343"/>
                    </a:cubicBezTo>
                    <a:cubicBezTo>
                      <a:pt x="632" y="344"/>
                      <a:pt x="632" y="345"/>
                      <a:pt x="631" y="345"/>
                    </a:cubicBezTo>
                    <a:cubicBezTo>
                      <a:pt x="627" y="351"/>
                      <a:pt x="624" y="358"/>
                      <a:pt x="620" y="364"/>
                    </a:cubicBezTo>
                    <a:cubicBezTo>
                      <a:pt x="618" y="367"/>
                      <a:pt x="618" y="370"/>
                      <a:pt x="618" y="374"/>
                    </a:cubicBezTo>
                    <a:cubicBezTo>
                      <a:pt x="623" y="364"/>
                      <a:pt x="628" y="354"/>
                      <a:pt x="633" y="343"/>
                    </a:cubicBezTo>
                    <a:close/>
                    <a:moveTo>
                      <a:pt x="144" y="552"/>
                    </a:moveTo>
                    <a:cubicBezTo>
                      <a:pt x="140" y="551"/>
                      <a:pt x="136" y="549"/>
                      <a:pt x="132" y="548"/>
                    </a:cubicBezTo>
                    <a:cubicBezTo>
                      <a:pt x="130" y="547"/>
                      <a:pt x="130" y="547"/>
                      <a:pt x="129" y="550"/>
                    </a:cubicBezTo>
                    <a:cubicBezTo>
                      <a:pt x="131" y="551"/>
                      <a:pt x="148" y="555"/>
                      <a:pt x="153" y="556"/>
                    </a:cubicBezTo>
                    <a:cubicBezTo>
                      <a:pt x="150" y="554"/>
                      <a:pt x="147" y="553"/>
                      <a:pt x="144" y="552"/>
                    </a:cubicBezTo>
                    <a:close/>
                    <a:moveTo>
                      <a:pt x="185" y="427"/>
                    </a:moveTo>
                    <a:cubicBezTo>
                      <a:pt x="184" y="432"/>
                      <a:pt x="184" y="436"/>
                      <a:pt x="184" y="441"/>
                    </a:cubicBezTo>
                    <a:cubicBezTo>
                      <a:pt x="184" y="441"/>
                      <a:pt x="185" y="440"/>
                      <a:pt x="185" y="440"/>
                    </a:cubicBezTo>
                    <a:cubicBezTo>
                      <a:pt x="187" y="437"/>
                      <a:pt x="188" y="434"/>
                      <a:pt x="190" y="431"/>
                    </a:cubicBezTo>
                    <a:cubicBezTo>
                      <a:pt x="190" y="429"/>
                      <a:pt x="190" y="428"/>
                      <a:pt x="189" y="428"/>
                    </a:cubicBezTo>
                    <a:cubicBezTo>
                      <a:pt x="188" y="427"/>
                      <a:pt x="187" y="426"/>
                      <a:pt x="186" y="425"/>
                    </a:cubicBezTo>
                    <a:cubicBezTo>
                      <a:pt x="185" y="426"/>
                      <a:pt x="185" y="427"/>
                      <a:pt x="185" y="427"/>
                    </a:cubicBezTo>
                    <a:close/>
                    <a:moveTo>
                      <a:pt x="510" y="548"/>
                    </a:moveTo>
                    <a:cubicBezTo>
                      <a:pt x="503" y="550"/>
                      <a:pt x="497" y="553"/>
                      <a:pt x="490" y="555"/>
                    </a:cubicBezTo>
                    <a:cubicBezTo>
                      <a:pt x="490" y="555"/>
                      <a:pt x="490" y="556"/>
                      <a:pt x="490" y="556"/>
                    </a:cubicBezTo>
                    <a:cubicBezTo>
                      <a:pt x="497" y="554"/>
                      <a:pt x="505" y="552"/>
                      <a:pt x="513" y="550"/>
                    </a:cubicBezTo>
                    <a:cubicBezTo>
                      <a:pt x="513" y="547"/>
                      <a:pt x="512" y="547"/>
                      <a:pt x="510" y="548"/>
                    </a:cubicBezTo>
                    <a:close/>
                    <a:moveTo>
                      <a:pt x="453" y="428"/>
                    </a:moveTo>
                    <a:cubicBezTo>
                      <a:pt x="452" y="428"/>
                      <a:pt x="452" y="429"/>
                      <a:pt x="452" y="430"/>
                    </a:cubicBezTo>
                    <a:cubicBezTo>
                      <a:pt x="454" y="433"/>
                      <a:pt x="456" y="437"/>
                      <a:pt x="458" y="440"/>
                    </a:cubicBezTo>
                    <a:cubicBezTo>
                      <a:pt x="458" y="440"/>
                      <a:pt x="458" y="440"/>
                      <a:pt x="458" y="440"/>
                    </a:cubicBezTo>
                    <a:cubicBezTo>
                      <a:pt x="458" y="435"/>
                      <a:pt x="458" y="430"/>
                      <a:pt x="457" y="425"/>
                    </a:cubicBezTo>
                    <a:cubicBezTo>
                      <a:pt x="455" y="426"/>
                      <a:pt x="454" y="427"/>
                      <a:pt x="453" y="428"/>
                    </a:cubicBezTo>
                    <a:close/>
                    <a:moveTo>
                      <a:pt x="193" y="404"/>
                    </a:moveTo>
                    <a:cubicBezTo>
                      <a:pt x="192" y="404"/>
                      <a:pt x="192" y="404"/>
                      <a:pt x="192" y="404"/>
                    </a:cubicBezTo>
                    <a:cubicBezTo>
                      <a:pt x="191" y="407"/>
                      <a:pt x="190" y="410"/>
                      <a:pt x="189" y="413"/>
                    </a:cubicBezTo>
                    <a:cubicBezTo>
                      <a:pt x="189" y="414"/>
                      <a:pt x="189" y="415"/>
                      <a:pt x="190" y="415"/>
                    </a:cubicBezTo>
                    <a:cubicBezTo>
                      <a:pt x="192" y="416"/>
                      <a:pt x="194" y="416"/>
                      <a:pt x="196" y="417"/>
                    </a:cubicBezTo>
                    <a:cubicBezTo>
                      <a:pt x="195" y="412"/>
                      <a:pt x="194" y="408"/>
                      <a:pt x="193" y="404"/>
                    </a:cubicBezTo>
                    <a:close/>
                    <a:moveTo>
                      <a:pt x="446" y="416"/>
                    </a:moveTo>
                    <a:cubicBezTo>
                      <a:pt x="448" y="416"/>
                      <a:pt x="451" y="416"/>
                      <a:pt x="454" y="414"/>
                    </a:cubicBezTo>
                    <a:cubicBezTo>
                      <a:pt x="453" y="411"/>
                      <a:pt x="451" y="408"/>
                      <a:pt x="450" y="404"/>
                    </a:cubicBezTo>
                    <a:cubicBezTo>
                      <a:pt x="450" y="404"/>
                      <a:pt x="450" y="404"/>
                      <a:pt x="450" y="404"/>
                    </a:cubicBezTo>
                    <a:cubicBezTo>
                      <a:pt x="448" y="408"/>
                      <a:pt x="447" y="412"/>
                      <a:pt x="446" y="416"/>
                    </a:cubicBezTo>
                    <a:close/>
                    <a:moveTo>
                      <a:pt x="219" y="57"/>
                    </a:moveTo>
                    <a:cubicBezTo>
                      <a:pt x="220" y="57"/>
                      <a:pt x="221" y="56"/>
                      <a:pt x="221" y="55"/>
                    </a:cubicBezTo>
                    <a:cubicBezTo>
                      <a:pt x="222" y="53"/>
                      <a:pt x="223" y="50"/>
                      <a:pt x="224" y="48"/>
                    </a:cubicBezTo>
                    <a:cubicBezTo>
                      <a:pt x="223" y="48"/>
                      <a:pt x="214" y="54"/>
                      <a:pt x="212" y="56"/>
                    </a:cubicBezTo>
                    <a:cubicBezTo>
                      <a:pt x="214" y="57"/>
                      <a:pt x="217" y="57"/>
                      <a:pt x="219" y="57"/>
                    </a:cubicBezTo>
                    <a:close/>
                    <a:moveTo>
                      <a:pt x="418" y="48"/>
                    </a:moveTo>
                    <a:cubicBezTo>
                      <a:pt x="419" y="51"/>
                      <a:pt x="420" y="53"/>
                      <a:pt x="422" y="56"/>
                    </a:cubicBezTo>
                    <a:cubicBezTo>
                      <a:pt x="422" y="56"/>
                      <a:pt x="423" y="57"/>
                      <a:pt x="423" y="57"/>
                    </a:cubicBezTo>
                    <a:cubicBezTo>
                      <a:pt x="425" y="57"/>
                      <a:pt x="428" y="57"/>
                      <a:pt x="430" y="56"/>
                    </a:cubicBezTo>
                    <a:cubicBezTo>
                      <a:pt x="426" y="53"/>
                      <a:pt x="422" y="50"/>
                      <a:pt x="418" y="48"/>
                    </a:cubicBezTo>
                    <a:close/>
                    <a:moveTo>
                      <a:pt x="194" y="421"/>
                    </a:moveTo>
                    <a:cubicBezTo>
                      <a:pt x="195" y="420"/>
                      <a:pt x="196" y="419"/>
                      <a:pt x="196" y="418"/>
                    </a:cubicBezTo>
                    <a:cubicBezTo>
                      <a:pt x="194" y="417"/>
                      <a:pt x="191" y="417"/>
                      <a:pt x="189" y="416"/>
                    </a:cubicBezTo>
                    <a:cubicBezTo>
                      <a:pt x="189" y="416"/>
                      <a:pt x="188" y="417"/>
                      <a:pt x="188" y="417"/>
                    </a:cubicBezTo>
                    <a:cubicBezTo>
                      <a:pt x="187" y="419"/>
                      <a:pt x="186" y="420"/>
                      <a:pt x="186" y="423"/>
                    </a:cubicBezTo>
                    <a:cubicBezTo>
                      <a:pt x="189" y="422"/>
                      <a:pt x="192" y="422"/>
                      <a:pt x="194" y="421"/>
                    </a:cubicBezTo>
                    <a:close/>
                    <a:moveTo>
                      <a:pt x="448" y="421"/>
                    </a:moveTo>
                    <a:cubicBezTo>
                      <a:pt x="451" y="422"/>
                      <a:pt x="453" y="422"/>
                      <a:pt x="456" y="423"/>
                    </a:cubicBezTo>
                    <a:cubicBezTo>
                      <a:pt x="456" y="421"/>
                      <a:pt x="455" y="419"/>
                      <a:pt x="454" y="417"/>
                    </a:cubicBezTo>
                    <a:cubicBezTo>
                      <a:pt x="454" y="416"/>
                      <a:pt x="454" y="416"/>
                      <a:pt x="453" y="416"/>
                    </a:cubicBezTo>
                    <a:cubicBezTo>
                      <a:pt x="451" y="417"/>
                      <a:pt x="449" y="417"/>
                      <a:pt x="446" y="418"/>
                    </a:cubicBezTo>
                    <a:cubicBezTo>
                      <a:pt x="447" y="420"/>
                      <a:pt x="447" y="421"/>
                      <a:pt x="448" y="421"/>
                    </a:cubicBezTo>
                    <a:close/>
                    <a:moveTo>
                      <a:pt x="464" y="414"/>
                    </a:moveTo>
                    <a:cubicBezTo>
                      <a:pt x="460" y="414"/>
                      <a:pt x="458" y="415"/>
                      <a:pt x="455" y="416"/>
                    </a:cubicBezTo>
                    <a:cubicBezTo>
                      <a:pt x="456" y="418"/>
                      <a:pt x="457" y="420"/>
                      <a:pt x="457" y="422"/>
                    </a:cubicBezTo>
                    <a:cubicBezTo>
                      <a:pt x="458" y="422"/>
                      <a:pt x="458" y="422"/>
                      <a:pt x="458" y="422"/>
                    </a:cubicBezTo>
                    <a:cubicBezTo>
                      <a:pt x="460" y="420"/>
                      <a:pt x="462" y="417"/>
                      <a:pt x="464" y="414"/>
                    </a:cubicBezTo>
                    <a:close/>
                    <a:moveTo>
                      <a:pt x="184" y="422"/>
                    </a:moveTo>
                    <a:cubicBezTo>
                      <a:pt x="186" y="420"/>
                      <a:pt x="186" y="419"/>
                      <a:pt x="186" y="417"/>
                    </a:cubicBezTo>
                    <a:cubicBezTo>
                      <a:pt x="186" y="416"/>
                      <a:pt x="186" y="416"/>
                      <a:pt x="185" y="415"/>
                    </a:cubicBezTo>
                    <a:cubicBezTo>
                      <a:pt x="183" y="415"/>
                      <a:pt x="181" y="414"/>
                      <a:pt x="179" y="414"/>
                    </a:cubicBezTo>
                    <a:cubicBezTo>
                      <a:pt x="179" y="414"/>
                      <a:pt x="179" y="414"/>
                      <a:pt x="179" y="415"/>
                    </a:cubicBezTo>
                    <a:cubicBezTo>
                      <a:pt x="181" y="417"/>
                      <a:pt x="182" y="420"/>
                      <a:pt x="184" y="422"/>
                    </a:cubicBezTo>
                    <a:close/>
                    <a:moveTo>
                      <a:pt x="562" y="135"/>
                    </a:moveTo>
                    <a:cubicBezTo>
                      <a:pt x="562" y="135"/>
                      <a:pt x="562" y="135"/>
                      <a:pt x="562" y="136"/>
                    </a:cubicBezTo>
                    <a:cubicBezTo>
                      <a:pt x="568" y="143"/>
                      <a:pt x="574" y="151"/>
                      <a:pt x="581" y="158"/>
                    </a:cubicBezTo>
                    <a:cubicBezTo>
                      <a:pt x="581" y="158"/>
                      <a:pt x="581" y="158"/>
                      <a:pt x="582" y="158"/>
                    </a:cubicBezTo>
                    <a:cubicBezTo>
                      <a:pt x="575" y="150"/>
                      <a:pt x="569" y="143"/>
                      <a:pt x="562" y="135"/>
                    </a:cubicBezTo>
                    <a:close/>
                    <a:moveTo>
                      <a:pt x="451" y="428"/>
                    </a:moveTo>
                    <a:cubicBezTo>
                      <a:pt x="453" y="427"/>
                      <a:pt x="454" y="426"/>
                      <a:pt x="456" y="424"/>
                    </a:cubicBezTo>
                    <a:cubicBezTo>
                      <a:pt x="454" y="423"/>
                      <a:pt x="451" y="423"/>
                      <a:pt x="449" y="422"/>
                    </a:cubicBezTo>
                    <a:cubicBezTo>
                      <a:pt x="449" y="422"/>
                      <a:pt x="449" y="423"/>
                      <a:pt x="448" y="423"/>
                    </a:cubicBezTo>
                    <a:cubicBezTo>
                      <a:pt x="449" y="424"/>
                      <a:pt x="450" y="426"/>
                      <a:pt x="451" y="428"/>
                    </a:cubicBezTo>
                    <a:close/>
                    <a:moveTo>
                      <a:pt x="186" y="424"/>
                    </a:moveTo>
                    <a:cubicBezTo>
                      <a:pt x="188" y="426"/>
                      <a:pt x="189" y="427"/>
                      <a:pt x="191" y="428"/>
                    </a:cubicBezTo>
                    <a:cubicBezTo>
                      <a:pt x="192" y="426"/>
                      <a:pt x="193" y="424"/>
                      <a:pt x="194" y="422"/>
                    </a:cubicBezTo>
                    <a:cubicBezTo>
                      <a:pt x="191" y="423"/>
                      <a:pt x="189" y="423"/>
                      <a:pt x="186" y="424"/>
                    </a:cubicBezTo>
                    <a:close/>
                    <a:moveTo>
                      <a:pt x="29" y="374"/>
                    </a:moveTo>
                    <a:cubicBezTo>
                      <a:pt x="28" y="375"/>
                      <a:pt x="27" y="376"/>
                      <a:pt x="27" y="378"/>
                    </a:cubicBezTo>
                    <a:cubicBezTo>
                      <a:pt x="28" y="379"/>
                      <a:pt x="30" y="379"/>
                      <a:pt x="32" y="379"/>
                    </a:cubicBezTo>
                    <a:cubicBezTo>
                      <a:pt x="31" y="377"/>
                      <a:pt x="30" y="376"/>
                      <a:pt x="29" y="374"/>
                    </a:cubicBezTo>
                    <a:close/>
                    <a:moveTo>
                      <a:pt x="611" y="379"/>
                    </a:moveTo>
                    <a:cubicBezTo>
                      <a:pt x="613" y="379"/>
                      <a:pt x="614" y="379"/>
                      <a:pt x="616" y="378"/>
                    </a:cubicBezTo>
                    <a:cubicBezTo>
                      <a:pt x="615" y="377"/>
                      <a:pt x="615" y="376"/>
                      <a:pt x="614" y="374"/>
                    </a:cubicBezTo>
                    <a:cubicBezTo>
                      <a:pt x="612" y="376"/>
                      <a:pt x="611" y="377"/>
                      <a:pt x="611" y="379"/>
                    </a:cubicBezTo>
                    <a:close/>
                    <a:moveTo>
                      <a:pt x="466" y="159"/>
                    </a:moveTo>
                    <a:cubicBezTo>
                      <a:pt x="467" y="160"/>
                      <a:pt x="468" y="160"/>
                      <a:pt x="468" y="159"/>
                    </a:cubicBezTo>
                    <a:cubicBezTo>
                      <a:pt x="469" y="158"/>
                      <a:pt x="468" y="157"/>
                      <a:pt x="467" y="157"/>
                    </a:cubicBezTo>
                    <a:cubicBezTo>
                      <a:pt x="466" y="157"/>
                      <a:pt x="465" y="157"/>
                      <a:pt x="464" y="157"/>
                    </a:cubicBezTo>
                    <a:cubicBezTo>
                      <a:pt x="464" y="157"/>
                      <a:pt x="463" y="157"/>
                      <a:pt x="463" y="157"/>
                    </a:cubicBezTo>
                    <a:cubicBezTo>
                      <a:pt x="464" y="158"/>
                      <a:pt x="465" y="159"/>
                      <a:pt x="466" y="159"/>
                    </a:cubicBezTo>
                    <a:close/>
                    <a:moveTo>
                      <a:pt x="174" y="158"/>
                    </a:moveTo>
                    <a:cubicBezTo>
                      <a:pt x="174" y="160"/>
                      <a:pt x="175" y="160"/>
                      <a:pt x="176" y="159"/>
                    </a:cubicBezTo>
                    <a:cubicBezTo>
                      <a:pt x="177" y="159"/>
                      <a:pt x="178" y="158"/>
                      <a:pt x="179" y="158"/>
                    </a:cubicBezTo>
                    <a:cubicBezTo>
                      <a:pt x="179" y="157"/>
                      <a:pt x="178" y="157"/>
                      <a:pt x="178" y="157"/>
                    </a:cubicBezTo>
                    <a:cubicBezTo>
                      <a:pt x="177" y="157"/>
                      <a:pt x="175" y="157"/>
                      <a:pt x="174" y="158"/>
                    </a:cubicBezTo>
                    <a:close/>
                    <a:moveTo>
                      <a:pt x="470" y="162"/>
                    </a:moveTo>
                    <a:cubicBezTo>
                      <a:pt x="471" y="162"/>
                      <a:pt x="472" y="163"/>
                      <a:pt x="473" y="164"/>
                    </a:cubicBezTo>
                    <a:cubicBezTo>
                      <a:pt x="473" y="164"/>
                      <a:pt x="473" y="163"/>
                      <a:pt x="473" y="163"/>
                    </a:cubicBezTo>
                    <a:cubicBezTo>
                      <a:pt x="472" y="162"/>
                      <a:pt x="471" y="160"/>
                      <a:pt x="470" y="159"/>
                    </a:cubicBezTo>
                    <a:cubicBezTo>
                      <a:pt x="469" y="160"/>
                      <a:pt x="469" y="161"/>
                      <a:pt x="470" y="162"/>
                    </a:cubicBezTo>
                    <a:close/>
                    <a:moveTo>
                      <a:pt x="169" y="163"/>
                    </a:moveTo>
                    <a:cubicBezTo>
                      <a:pt x="170" y="163"/>
                      <a:pt x="170" y="163"/>
                      <a:pt x="170" y="163"/>
                    </a:cubicBezTo>
                    <a:cubicBezTo>
                      <a:pt x="171" y="163"/>
                      <a:pt x="172" y="162"/>
                      <a:pt x="173" y="161"/>
                    </a:cubicBezTo>
                    <a:cubicBezTo>
                      <a:pt x="174" y="161"/>
                      <a:pt x="173" y="160"/>
                      <a:pt x="172" y="159"/>
                    </a:cubicBezTo>
                    <a:cubicBezTo>
                      <a:pt x="171" y="160"/>
                      <a:pt x="170" y="162"/>
                      <a:pt x="169" y="163"/>
                    </a:cubicBezTo>
                    <a:close/>
                    <a:moveTo>
                      <a:pt x="515" y="549"/>
                    </a:moveTo>
                    <a:cubicBezTo>
                      <a:pt x="516" y="548"/>
                      <a:pt x="516" y="547"/>
                      <a:pt x="517" y="545"/>
                    </a:cubicBezTo>
                    <a:cubicBezTo>
                      <a:pt x="513" y="546"/>
                      <a:pt x="513" y="546"/>
                      <a:pt x="515" y="549"/>
                    </a:cubicBezTo>
                    <a:close/>
                    <a:moveTo>
                      <a:pt x="26" y="370"/>
                    </a:moveTo>
                    <a:cubicBezTo>
                      <a:pt x="26" y="372"/>
                      <a:pt x="26" y="373"/>
                      <a:pt x="26" y="375"/>
                    </a:cubicBezTo>
                    <a:cubicBezTo>
                      <a:pt x="28" y="373"/>
                      <a:pt x="28" y="372"/>
                      <a:pt x="26" y="370"/>
                    </a:cubicBezTo>
                    <a:close/>
                    <a:moveTo>
                      <a:pt x="126" y="546"/>
                    </a:moveTo>
                    <a:cubicBezTo>
                      <a:pt x="126" y="547"/>
                      <a:pt x="127" y="548"/>
                      <a:pt x="127" y="549"/>
                    </a:cubicBezTo>
                    <a:cubicBezTo>
                      <a:pt x="129" y="547"/>
                      <a:pt x="129" y="546"/>
                      <a:pt x="126" y="546"/>
                    </a:cubicBezTo>
                    <a:close/>
                    <a:moveTo>
                      <a:pt x="616" y="371"/>
                    </a:moveTo>
                    <a:cubicBezTo>
                      <a:pt x="614" y="372"/>
                      <a:pt x="614" y="372"/>
                      <a:pt x="616" y="375"/>
                    </a:cubicBezTo>
                    <a:cubicBezTo>
                      <a:pt x="616" y="373"/>
                      <a:pt x="616" y="372"/>
                      <a:pt x="616" y="371"/>
                    </a:cubicBezTo>
                    <a:close/>
                    <a:moveTo>
                      <a:pt x="440" y="418"/>
                    </a:moveTo>
                    <a:cubicBezTo>
                      <a:pt x="440" y="418"/>
                      <a:pt x="440" y="419"/>
                      <a:pt x="440" y="419"/>
                    </a:cubicBezTo>
                    <a:cubicBezTo>
                      <a:pt x="441" y="419"/>
                      <a:pt x="442" y="419"/>
                      <a:pt x="443" y="419"/>
                    </a:cubicBezTo>
                    <a:cubicBezTo>
                      <a:pt x="443" y="419"/>
                      <a:pt x="443" y="419"/>
                      <a:pt x="443" y="418"/>
                    </a:cubicBezTo>
                    <a:cubicBezTo>
                      <a:pt x="442" y="418"/>
                      <a:pt x="441" y="418"/>
                      <a:pt x="440" y="418"/>
                    </a:cubicBezTo>
                    <a:close/>
                    <a:moveTo>
                      <a:pt x="202" y="419"/>
                    </a:moveTo>
                    <a:cubicBezTo>
                      <a:pt x="202" y="418"/>
                      <a:pt x="202" y="418"/>
                      <a:pt x="202" y="418"/>
                    </a:cubicBezTo>
                    <a:cubicBezTo>
                      <a:pt x="201" y="418"/>
                      <a:pt x="200" y="418"/>
                      <a:pt x="199" y="418"/>
                    </a:cubicBezTo>
                    <a:cubicBezTo>
                      <a:pt x="199" y="419"/>
                      <a:pt x="199" y="419"/>
                      <a:pt x="199" y="419"/>
                    </a:cubicBezTo>
                    <a:cubicBezTo>
                      <a:pt x="200" y="419"/>
                      <a:pt x="201" y="419"/>
                      <a:pt x="202" y="419"/>
                    </a:cubicBezTo>
                    <a:close/>
                    <a:moveTo>
                      <a:pt x="83" y="131"/>
                    </a:moveTo>
                    <a:cubicBezTo>
                      <a:pt x="83" y="132"/>
                      <a:pt x="83" y="132"/>
                      <a:pt x="83" y="132"/>
                    </a:cubicBezTo>
                    <a:cubicBezTo>
                      <a:pt x="84" y="132"/>
                      <a:pt x="84" y="131"/>
                      <a:pt x="84" y="131"/>
                    </a:cubicBezTo>
                    <a:cubicBezTo>
                      <a:pt x="84" y="131"/>
                      <a:pt x="84" y="130"/>
                      <a:pt x="84" y="130"/>
                    </a:cubicBezTo>
                    <a:cubicBezTo>
                      <a:pt x="84" y="131"/>
                      <a:pt x="83" y="131"/>
                      <a:pt x="83" y="131"/>
                    </a:cubicBezTo>
                    <a:close/>
                    <a:moveTo>
                      <a:pt x="59" y="160"/>
                    </a:moveTo>
                    <a:cubicBezTo>
                      <a:pt x="59" y="160"/>
                      <a:pt x="59" y="160"/>
                      <a:pt x="60" y="160"/>
                    </a:cubicBezTo>
                    <a:cubicBezTo>
                      <a:pt x="60" y="159"/>
                      <a:pt x="60" y="159"/>
                      <a:pt x="61" y="159"/>
                    </a:cubicBezTo>
                    <a:cubicBezTo>
                      <a:pt x="61" y="159"/>
                      <a:pt x="61" y="158"/>
                      <a:pt x="60" y="158"/>
                    </a:cubicBezTo>
                    <a:cubicBezTo>
                      <a:pt x="60" y="159"/>
                      <a:pt x="60" y="159"/>
                      <a:pt x="59" y="160"/>
                    </a:cubicBezTo>
                    <a:close/>
                    <a:moveTo>
                      <a:pt x="559" y="132"/>
                    </a:moveTo>
                    <a:cubicBezTo>
                      <a:pt x="559" y="132"/>
                      <a:pt x="559" y="132"/>
                      <a:pt x="559" y="132"/>
                    </a:cubicBezTo>
                    <a:cubicBezTo>
                      <a:pt x="560" y="133"/>
                      <a:pt x="560" y="133"/>
                      <a:pt x="560" y="134"/>
                    </a:cubicBezTo>
                    <a:cubicBezTo>
                      <a:pt x="560" y="133"/>
                      <a:pt x="560" y="133"/>
                      <a:pt x="561" y="133"/>
                    </a:cubicBezTo>
                    <a:cubicBezTo>
                      <a:pt x="560" y="133"/>
                      <a:pt x="560" y="132"/>
                      <a:pt x="559" y="132"/>
                    </a:cubicBezTo>
                    <a:close/>
                    <a:moveTo>
                      <a:pt x="555" y="127"/>
                    </a:moveTo>
                    <a:cubicBezTo>
                      <a:pt x="555" y="127"/>
                      <a:pt x="555" y="127"/>
                      <a:pt x="555" y="127"/>
                    </a:cubicBezTo>
                    <a:cubicBezTo>
                      <a:pt x="555" y="127"/>
                      <a:pt x="555" y="126"/>
                      <a:pt x="555" y="126"/>
                    </a:cubicBezTo>
                    <a:cubicBezTo>
                      <a:pt x="555" y="126"/>
                      <a:pt x="554" y="126"/>
                      <a:pt x="554" y="126"/>
                    </a:cubicBezTo>
                    <a:cubicBezTo>
                      <a:pt x="555" y="127"/>
                      <a:pt x="555" y="127"/>
                      <a:pt x="555" y="127"/>
                    </a:cubicBezTo>
                    <a:close/>
                    <a:moveTo>
                      <a:pt x="557" y="129"/>
                    </a:moveTo>
                    <a:cubicBezTo>
                      <a:pt x="557" y="129"/>
                      <a:pt x="557" y="129"/>
                      <a:pt x="557" y="130"/>
                    </a:cubicBezTo>
                    <a:cubicBezTo>
                      <a:pt x="557" y="130"/>
                      <a:pt x="557" y="130"/>
                      <a:pt x="558" y="130"/>
                    </a:cubicBezTo>
                    <a:cubicBezTo>
                      <a:pt x="558" y="130"/>
                      <a:pt x="558" y="130"/>
                      <a:pt x="558" y="130"/>
                    </a:cubicBezTo>
                    <a:cubicBezTo>
                      <a:pt x="558" y="130"/>
                      <a:pt x="558" y="130"/>
                      <a:pt x="557" y="129"/>
                    </a:cubicBezTo>
                    <a:close/>
                  </a:path>
                </a:pathLst>
              </a:custGeom>
              <a:grpFill/>
              <a:ln w="1270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3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44" name="Straight Connector 18">
                <a:extLst>
                  <a:ext uri="{FF2B5EF4-FFF2-40B4-BE49-F238E27FC236}">
                    <a16:creationId xmlns:a16="http://schemas.microsoft.com/office/drawing/2014/main" id="{CE30215D-D501-43A9-8F2F-1BF4CB78744A}"/>
                  </a:ext>
                </a:extLst>
              </p:cNvPr>
              <p:cNvCxnSpPr/>
              <p:nvPr/>
            </p:nvCxnSpPr>
            <p:spPr>
              <a:xfrm>
                <a:off x="8862256" y="4139237"/>
                <a:ext cx="436488" cy="0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B62B5CB-863B-4AD7-87C8-FBDA7D2CD523}"/>
                </a:ext>
              </a:extLst>
            </p:cNvPr>
            <p:cNvGrpSpPr/>
            <p:nvPr/>
          </p:nvGrpSpPr>
          <p:grpSpPr>
            <a:xfrm>
              <a:off x="8937936" y="1554917"/>
              <a:ext cx="3036488" cy="3036489"/>
              <a:chOff x="1970068" y="1320800"/>
              <a:chExt cx="4685545" cy="4685546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FB720C3-E312-40C0-9F06-D072C413E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970068" y="1320800"/>
                <a:ext cx="4685545" cy="4685546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23B1A8A-E883-4485-9CD7-41442C9A97D4}"/>
                  </a:ext>
                </a:extLst>
              </p:cNvPr>
              <p:cNvGrpSpPr/>
              <p:nvPr/>
            </p:nvGrpSpPr>
            <p:grpSpPr>
              <a:xfrm>
                <a:off x="2418316" y="2302048"/>
                <a:ext cx="3789169" cy="2321742"/>
                <a:chOff x="2593489" y="2722294"/>
                <a:chExt cx="3438822" cy="210707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7C05DC63-67CE-4575-A35A-D86969A9966F}"/>
                    </a:ext>
                  </a:extLst>
                </p:cNvPr>
                <p:cNvGrpSpPr/>
                <p:nvPr/>
              </p:nvGrpSpPr>
              <p:grpSpPr>
                <a:xfrm>
                  <a:off x="2887530" y="2722294"/>
                  <a:ext cx="2910811" cy="603396"/>
                  <a:chOff x="2887530" y="2872420"/>
                  <a:chExt cx="2910811" cy="603396"/>
                </a:xfrm>
              </p:grpSpPr>
              <p:sp>
                <p:nvSpPr>
                  <p:cNvPr id="50" name="Rectangle 3">
                    <a:extLst>
                      <a:ext uri="{FF2B5EF4-FFF2-40B4-BE49-F238E27FC236}">
                        <a16:creationId xmlns:a16="http://schemas.microsoft.com/office/drawing/2014/main" id="{7B88CD2C-95B6-4C80-9CB4-D43CF8F378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7530" y="2872420"/>
                    <a:ext cx="2910811" cy="4654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>
                    <a:spAutoFit/>
                    <a:scene3d>
                      <a:camera prst="orthographicFront"/>
                      <a:lightRig rig="threePt" dir="t"/>
                    </a:scene3d>
                    <a:sp3d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charset="-127"/>
                        <a:ea typeface="굴림" charset="-127"/>
                      </a:defRPr>
                    </a:lvl9pPr>
                  </a:lstStyle>
                  <a:p>
                    <a:pPr algn="ctr" defTabSz="685800" eaLnBrk="1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b="1" spc="-113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ED0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ahoma" pitchFamily="34" charset="0"/>
                      </a:rPr>
                      <a:t>디지털 네이티브</a:t>
                    </a:r>
                    <a:endParaRPr lang="en-US" altLang="ko-KR" b="1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FFED0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Tahoma" pitchFamily="34" charset="0"/>
                    </a:endParaRPr>
                  </a:p>
                </p:txBody>
              </p:sp>
              <p:cxnSp>
                <p:nvCxnSpPr>
                  <p:cNvPr id="51" name="Straight Connector 18">
                    <a:extLst>
                      <a:ext uri="{FF2B5EF4-FFF2-40B4-BE49-F238E27FC236}">
                        <a16:creationId xmlns:a16="http://schemas.microsoft.com/office/drawing/2014/main" id="{18E0141E-BA15-47B7-87A4-168B693E82A2}"/>
                      </a:ext>
                    </a:extLst>
                  </p:cNvPr>
                  <p:cNvCxnSpPr/>
                  <p:nvPr/>
                </p:nvCxnSpPr>
                <p:spPr>
                  <a:xfrm>
                    <a:off x="4048694" y="3475816"/>
                    <a:ext cx="588482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Rectangle 3">
                  <a:extLst>
                    <a:ext uri="{FF2B5EF4-FFF2-40B4-BE49-F238E27FC236}">
                      <a16:creationId xmlns:a16="http://schemas.microsoft.com/office/drawing/2014/main" id="{EAF4C831-AC49-4161-BEF4-EBDCFAEB3E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3489" y="3786319"/>
                  <a:ext cx="3438822" cy="10430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>
                  <a:spAutoFit/>
                  <a:scene3d>
                    <a:camera prst="orthographicFront"/>
                    <a:lightRig rig="threePt" dir="t"/>
                  </a:scene3d>
                  <a:sp3d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ctr" defTabSz="685800" eaLnBrk="1" fontAlgn="auto" hangingPunct="1">
                    <a:lnSpc>
                      <a:spcPct val="110000"/>
                    </a:lnSpc>
                    <a:spcBef>
                      <a:spcPts val="750"/>
                    </a:spcBef>
                    <a:spcAft>
                      <a:spcPts val="0"/>
                    </a:spcAft>
                    <a:buClr>
                      <a:prstClr val="white"/>
                    </a:buClr>
                    <a:buSzPct val="110000"/>
                    <a:defRPr/>
                  </a:pPr>
                  <a: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Z</a:t>
                  </a:r>
                  <a:r>
                    <a:rPr lang="ko-KR" altLang="en-US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세대의 등장과</a:t>
                  </a:r>
                  <a: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/>
                  </a:r>
                  <a:br>
                    <a:rPr lang="en-US" altLang="ko-KR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</a:br>
                  <a:r>
                    <a:rPr lang="ko-KR" altLang="en-US" sz="1650" spc="-113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영향력 확대</a:t>
                  </a:r>
                  <a:endParaRPr lang="ko-KR" altLang="ko-KR" sz="1650" spc="-113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1449C2C-1E36-4844-928D-892CA434EC99}"/>
              </a:ext>
            </a:extLst>
          </p:cNvPr>
          <p:cNvSpPr txBox="1"/>
          <p:nvPr/>
        </p:nvSpPr>
        <p:spPr>
          <a:xfrm>
            <a:off x="607241" y="4864916"/>
            <a:ext cx="7873338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21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얼마전까지 메타버스 강의는 이런 이유였으나</a:t>
            </a:r>
            <a:r>
              <a:rPr lang="en-US" altLang="ko-KR" sz="21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,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1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                                 </a:t>
            </a:r>
            <a:r>
              <a:rPr lang="ko-KR" altLang="en-US" sz="21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이제는 모든 것이 가능해지는 또 하나의 세계로</a:t>
            </a:r>
            <a:r>
              <a:rPr lang="en-US" altLang="ko-KR" sz="21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!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altLang="ko-KR" sz="1350" spc="-113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F55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84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06. </a:t>
            </a:r>
            <a:r>
              <a:rPr lang="ko-KR" altLang="en-US" dirty="0"/>
              <a:t>웹 </a:t>
            </a:r>
            <a:r>
              <a:rPr lang="en-US" altLang="ko-KR" dirty="0"/>
              <a:t>3.0</a:t>
            </a:r>
            <a:r>
              <a:rPr lang="ko-KR" altLang="en-US" dirty="0"/>
              <a:t>과 메타버스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   3. </a:t>
            </a:r>
            <a:r>
              <a:rPr lang="ko-KR" altLang="en-US" sz="2000" dirty="0"/>
              <a:t>웹 </a:t>
            </a:r>
            <a:r>
              <a:rPr lang="en-US" altLang="ko-KR" sz="2000" dirty="0"/>
              <a:t>3.0 : </a:t>
            </a:r>
            <a:r>
              <a:rPr lang="ko-KR" altLang="en-US" sz="2000" u="sng" dirty="0">
                <a:solidFill>
                  <a:srgbClr val="FF0000"/>
                </a:solidFill>
              </a:rPr>
              <a:t>개인화된 웹서비스</a:t>
            </a:r>
            <a:r>
              <a:rPr lang="en-US" altLang="ko-KR" sz="2000" u="sng" dirty="0">
                <a:solidFill>
                  <a:srgbClr val="FF0000"/>
                </a:solidFill>
              </a:rPr>
              <a:t>, </a:t>
            </a:r>
            <a:r>
              <a:rPr lang="ko-KR" altLang="en-US" sz="2000" u="sng" dirty="0">
                <a:solidFill>
                  <a:srgbClr val="FF0000"/>
                </a:solidFill>
              </a:rPr>
              <a:t>블록체인</a:t>
            </a:r>
            <a:r>
              <a:rPr lang="en-US" altLang="ko-KR" sz="2000" u="sng" dirty="0">
                <a:solidFill>
                  <a:srgbClr val="FF0000"/>
                </a:solidFill>
              </a:rPr>
              <a:t>, </a:t>
            </a:r>
            <a:r>
              <a:rPr lang="ko-KR" altLang="en-US" sz="2000" u="sng" dirty="0" smtClean="0">
                <a:solidFill>
                  <a:srgbClr val="FF0000"/>
                </a:solidFill>
              </a:rPr>
              <a:t>탈 </a:t>
            </a:r>
            <a:r>
              <a:rPr lang="ko-KR" altLang="en-US" sz="2000" u="sng" dirty="0" err="1" smtClean="0">
                <a:solidFill>
                  <a:srgbClr val="FF0000"/>
                </a:solidFill>
              </a:rPr>
              <a:t>중앙화된</a:t>
            </a:r>
            <a:r>
              <a:rPr lang="ko-KR" altLang="en-US" sz="2000" u="sng" dirty="0" smtClean="0">
                <a:solidFill>
                  <a:srgbClr val="FF0000"/>
                </a:solidFill>
              </a:rPr>
              <a:t> </a:t>
            </a:r>
            <a:r>
              <a:rPr lang="ko-KR" altLang="en-US" sz="2000" u="sng" dirty="0">
                <a:solidFill>
                  <a:srgbClr val="FF0000"/>
                </a:solidFill>
              </a:rPr>
              <a:t>의사결정</a:t>
            </a:r>
            <a:endParaRPr lang="en-US" altLang="ko-KR" sz="20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탈중앙화로 </a:t>
            </a:r>
            <a:r>
              <a:rPr lang="ko-KR" altLang="en-US" sz="1800" u="sng" dirty="0">
                <a:solidFill>
                  <a:srgbClr val="FF0000"/>
                </a:solidFill>
              </a:rPr>
              <a:t>사용자가 데이터를 소유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b="1" u="sng" dirty="0">
                <a:solidFill>
                  <a:srgbClr val="FF0000"/>
                </a:solidFill>
              </a:rPr>
              <a:t>웹 </a:t>
            </a:r>
            <a:r>
              <a:rPr lang="en-US" altLang="ko-KR" sz="1800" b="1" u="sng" dirty="0">
                <a:solidFill>
                  <a:srgbClr val="FF0000"/>
                </a:solidFill>
              </a:rPr>
              <a:t>3.0</a:t>
            </a:r>
            <a:r>
              <a:rPr lang="ko-KR" altLang="en-US" sz="1800" b="1" u="sng" dirty="0">
                <a:solidFill>
                  <a:srgbClr val="FF0000"/>
                </a:solidFill>
              </a:rPr>
              <a:t>의 주요 </a:t>
            </a:r>
            <a:r>
              <a:rPr lang="ko-KR" altLang="en-US" sz="1800" b="1" u="sng" dirty="0" smtClean="0">
                <a:solidFill>
                  <a:srgbClr val="FF0000"/>
                </a:solidFill>
              </a:rPr>
              <a:t>특성</a:t>
            </a:r>
            <a:r>
              <a:rPr lang="en-US" altLang="ko-KR" sz="1800" b="1" u="sng" dirty="0" smtClean="0">
                <a:solidFill>
                  <a:srgbClr val="FF0000"/>
                </a:solidFill>
              </a:rPr>
              <a:t>***</a:t>
            </a:r>
            <a:r>
              <a:rPr lang="ko-KR" altLang="en-US" sz="1800" b="1" u="sng" dirty="0" smtClean="0">
                <a:solidFill>
                  <a:srgbClr val="FF0000"/>
                </a:solidFill>
              </a:rPr>
              <a:t> </a:t>
            </a:r>
            <a:r>
              <a:rPr lang="en-US" altLang="ko-KR" sz="1800" b="1" u="sng" dirty="0">
                <a:solidFill>
                  <a:srgbClr val="FF0000"/>
                </a:solidFill>
              </a:rPr>
              <a:t>: </a:t>
            </a:r>
            <a:r>
              <a:rPr lang="ko-KR" altLang="en-US" sz="1800" b="1" u="sng" dirty="0">
                <a:solidFill>
                  <a:srgbClr val="FF0000"/>
                </a:solidFill>
              </a:rPr>
              <a:t>블록체인</a:t>
            </a:r>
            <a:r>
              <a:rPr lang="en-US" altLang="ko-KR" sz="1800" b="1" u="sng" dirty="0">
                <a:solidFill>
                  <a:srgbClr val="FF0000"/>
                </a:solidFill>
              </a:rPr>
              <a:t>, </a:t>
            </a:r>
            <a:r>
              <a:rPr lang="ko-KR" altLang="en-US" sz="1800" b="1" u="sng" dirty="0">
                <a:solidFill>
                  <a:srgbClr val="FF0000"/>
                </a:solidFill>
              </a:rPr>
              <a:t>탈중앙화</a:t>
            </a:r>
            <a:r>
              <a:rPr lang="en-US" altLang="ko-KR" sz="1800" b="1" u="sng" dirty="0">
                <a:solidFill>
                  <a:srgbClr val="FF0000"/>
                </a:solidFill>
              </a:rPr>
              <a:t>, </a:t>
            </a:r>
            <a:r>
              <a:rPr lang="ko-KR" altLang="en-US" sz="1800" b="1" u="sng" dirty="0" err="1">
                <a:solidFill>
                  <a:srgbClr val="FF0000"/>
                </a:solidFill>
              </a:rPr>
              <a:t>시맨틱</a:t>
            </a:r>
            <a:r>
              <a:rPr lang="ko-KR" altLang="en-US" sz="1800" b="1" u="sng" dirty="0">
                <a:solidFill>
                  <a:srgbClr val="FF0000"/>
                </a:solidFill>
              </a:rPr>
              <a:t> </a:t>
            </a:r>
            <a:r>
              <a:rPr lang="ko-KR" altLang="en-US" sz="1800" b="1" u="sng" dirty="0" smtClean="0">
                <a:solidFill>
                  <a:srgbClr val="FF0000"/>
                </a:solidFill>
              </a:rPr>
              <a:t>웹</a:t>
            </a:r>
            <a:r>
              <a:rPr lang="en-US" altLang="ko-KR" sz="1800" b="1" u="sng" dirty="0" smtClean="0">
                <a:solidFill>
                  <a:srgbClr val="FF0000"/>
                </a:solidFill>
              </a:rPr>
              <a:t>(</a:t>
            </a:r>
            <a:r>
              <a:rPr lang="ko-KR" altLang="en-US" sz="1800" b="1" u="sng" dirty="0" smtClean="0">
                <a:solidFill>
                  <a:srgbClr val="FF0000"/>
                </a:solidFill>
              </a:rPr>
              <a:t>지능형 웹</a:t>
            </a:r>
            <a:r>
              <a:rPr lang="en-US" altLang="ko-KR" sz="1800" b="1" u="sng" dirty="0" smtClean="0">
                <a:solidFill>
                  <a:srgbClr val="FF0000"/>
                </a:solidFill>
              </a:rPr>
              <a:t>)</a:t>
            </a:r>
          </a:p>
          <a:p>
            <a:pPr marL="447675" lvl="2" indent="0">
              <a:buClr>
                <a:srgbClr val="3C479D"/>
              </a:buClr>
              <a:buNone/>
            </a:pPr>
            <a:r>
              <a:rPr lang="en-US" altLang="ko-KR" sz="1600" dirty="0" smtClean="0"/>
              <a:t>=&gt;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블록체인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시스템을 </a:t>
            </a:r>
            <a:r>
              <a:rPr lang="ko-KR" altLang="en-US" sz="1600" dirty="0"/>
              <a:t>변경</a:t>
            </a:r>
            <a:r>
              <a:rPr lang="en-US" altLang="ko-KR" sz="1600" dirty="0"/>
              <a:t>, </a:t>
            </a:r>
            <a:r>
              <a:rPr lang="ko-KR" altLang="en-US" sz="1600" dirty="0"/>
              <a:t>해킹 또는 속이는 것을 어렵거나 불가능하게 만드는 </a:t>
            </a:r>
            <a:r>
              <a:rPr lang="ko-KR" altLang="en-US" sz="1600" dirty="0" err="1"/>
              <a:t>탈중앙화</a:t>
            </a:r>
            <a:r>
              <a:rPr lang="ko-KR" altLang="en-US" sz="1600" dirty="0"/>
              <a:t> 방식으로 정보를 기록하는 시스템</a:t>
            </a:r>
            <a:endParaRPr lang="en-US" altLang="ko-KR" sz="16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0EA80E-0463-B763-E2A8-0EACA3F35B13}"/>
              </a:ext>
            </a:extLst>
          </p:cNvPr>
          <p:cNvSpPr/>
          <p:nvPr/>
        </p:nvSpPr>
        <p:spPr>
          <a:xfrm>
            <a:off x="1043608" y="3501008"/>
            <a:ext cx="7344816" cy="324036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① 철수가 영희에게 송금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② 거래가 블록으로 표현됨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780A8-2BED-4887-6983-7CA870CC05CC}"/>
              </a:ext>
            </a:extLst>
          </p:cNvPr>
          <p:cNvSpPr txBox="1"/>
          <p:nvPr/>
        </p:nvSpPr>
        <p:spPr>
          <a:xfrm>
            <a:off x="1043608" y="3501008"/>
            <a:ext cx="3456384" cy="4453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하나 더 알기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]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블록체인과 거래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19DAF646-A229-D966-B73C-25EC1B799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75" y="4663770"/>
            <a:ext cx="2520280" cy="1839698"/>
          </a:xfrm>
          <a:prstGeom prst="rect">
            <a:avLst/>
          </a:prstGeom>
        </p:spPr>
      </p:pic>
      <p:pic>
        <p:nvPicPr>
          <p:cNvPr id="11" name="그림 10" descr="운동경기, 테이블이(가) 표시된 사진&#10;&#10;자동 생성된 설명">
            <a:extLst>
              <a:ext uri="{FF2B5EF4-FFF2-40B4-BE49-F238E27FC236}">
                <a16:creationId xmlns:a16="http://schemas.microsoft.com/office/drawing/2014/main" id="{3E427F0F-BB6D-6851-0E5F-84556E8BA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653136"/>
            <a:ext cx="2520281" cy="18609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85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B931-985B-CA87-B220-A0F2783E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06. </a:t>
            </a:r>
            <a:r>
              <a:rPr lang="ko-KR" altLang="en-US" dirty="0"/>
              <a:t>웹 </a:t>
            </a:r>
            <a:r>
              <a:rPr lang="en-US" altLang="ko-KR" dirty="0"/>
              <a:t>3.0</a:t>
            </a:r>
            <a:r>
              <a:rPr lang="ko-KR" altLang="en-US" dirty="0"/>
              <a:t>과 메타버스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FD3179-B794-7FD8-EE59-CF993B0ACA86}"/>
              </a:ext>
            </a:extLst>
          </p:cNvPr>
          <p:cNvSpPr/>
          <p:nvPr/>
        </p:nvSpPr>
        <p:spPr>
          <a:xfrm>
            <a:off x="1043608" y="1268760"/>
            <a:ext cx="7344816" cy="5328592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③ 블록이 네트워크에 전파됨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④ 네트워크가 거래 승인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⑤ 블록이 블록체인에 연결됨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⑥ 거래 완성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106631-3E48-35DA-15E5-8B25CB180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75" y="1916832"/>
            <a:ext cx="2520280" cy="18609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E009E8-4B92-F478-D7CC-9D7C677CA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1920212"/>
            <a:ext cx="2574054" cy="19006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62995F-4381-4C81-6751-DBA3AD930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74" y="4425869"/>
            <a:ext cx="2520279" cy="18503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A9ABF0-97BF-8430-97AA-F4941C3AA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4432632"/>
            <a:ext cx="2624007" cy="18157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76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06. </a:t>
            </a:r>
            <a:r>
              <a:rPr lang="ko-KR" altLang="en-US" dirty="0"/>
              <a:t>웹 </a:t>
            </a:r>
            <a:r>
              <a:rPr lang="en-US" altLang="ko-KR" dirty="0"/>
              <a:t>3.0</a:t>
            </a:r>
            <a:r>
              <a:rPr lang="ko-KR" altLang="en-US" dirty="0"/>
              <a:t>과 메타버스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탈중앙화</a:t>
            </a:r>
            <a:endParaRPr lang="en-US" altLang="ko-KR" sz="1800" dirty="0"/>
          </a:p>
          <a:p>
            <a:pPr lvl="3">
              <a:buClr>
                <a:srgbClr val="3C479D"/>
              </a:buClr>
            </a:pPr>
            <a:r>
              <a:rPr lang="ko-KR" altLang="en-US" sz="1600" dirty="0"/>
              <a:t>클라이언트</a:t>
            </a:r>
            <a:r>
              <a:rPr lang="en-US" altLang="ko-KR" sz="1600" dirty="0"/>
              <a:t>-</a:t>
            </a:r>
            <a:r>
              <a:rPr lang="ko-KR" altLang="en-US" sz="1600" dirty="0"/>
              <a:t>서버 모델의 중앙집권적 조직</a:t>
            </a:r>
            <a:endParaRPr lang="en-US" altLang="ko-KR" sz="1600" dirty="0"/>
          </a:p>
          <a:p>
            <a:pPr marL="628650" lvl="3" indent="0">
              <a:buClr>
                <a:srgbClr val="3C479D"/>
              </a:buCl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↔ 탈중앙화 자율조직</a:t>
            </a:r>
            <a:r>
              <a:rPr lang="en-US" altLang="ko-KR" sz="1600" dirty="0"/>
              <a:t>(DAO)</a:t>
            </a:r>
          </a:p>
          <a:p>
            <a:pPr lvl="3"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BCBAAA-2631-9485-FB1A-E2F7960F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80928"/>
            <a:ext cx="8064896" cy="358053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520" y="6026632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23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06. </a:t>
            </a:r>
            <a:r>
              <a:rPr lang="ko-KR" altLang="en-US" dirty="0"/>
              <a:t>웹 </a:t>
            </a:r>
            <a:r>
              <a:rPr lang="en-US" altLang="ko-KR" dirty="0"/>
              <a:t>3.0</a:t>
            </a:r>
            <a:r>
              <a:rPr lang="ko-KR" altLang="en-US" dirty="0"/>
              <a:t>과 메타버스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b="1" u="sng" dirty="0" err="1">
                <a:solidFill>
                  <a:srgbClr val="FF0000"/>
                </a:solidFill>
              </a:rPr>
              <a:t>시맨틱</a:t>
            </a:r>
            <a:r>
              <a:rPr lang="ko-KR" altLang="en-US" sz="1800" b="1" u="sng" dirty="0">
                <a:solidFill>
                  <a:srgbClr val="FF0000"/>
                </a:solidFill>
              </a:rPr>
              <a:t> 웹</a:t>
            </a:r>
            <a:r>
              <a:rPr lang="en-US" altLang="ko-KR" sz="1800" b="1" u="sng" dirty="0">
                <a:solidFill>
                  <a:srgbClr val="FF0000"/>
                </a:solidFill>
              </a:rPr>
              <a:t>(semantic web)</a:t>
            </a:r>
          </a:p>
          <a:p>
            <a:pPr lvl="3">
              <a:buClr>
                <a:srgbClr val="3C479D"/>
              </a:buClr>
            </a:pPr>
            <a:r>
              <a:rPr lang="ko-KR" altLang="en-US" sz="1400" b="1" u="sng" dirty="0">
                <a:solidFill>
                  <a:srgbClr val="FF0000"/>
                </a:solidFill>
              </a:rPr>
              <a:t>컴퓨터가 정보의 구조를 이해하고 추론하는 지능형 웹</a:t>
            </a:r>
            <a:endParaRPr lang="en-US" altLang="ko-KR" sz="1400" b="1" u="sng" dirty="0">
              <a:solidFill>
                <a:srgbClr val="FF0000"/>
              </a:solidFill>
            </a:endParaRPr>
          </a:p>
          <a:p>
            <a:pPr lvl="4">
              <a:buClr>
                <a:srgbClr val="3C479D"/>
              </a:buClr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52C4ED0-4060-179F-85DC-BF0279C2E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" y="2636912"/>
            <a:ext cx="8832854" cy="26505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416" y="2469496"/>
            <a:ext cx="540060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60231" y="2798616"/>
            <a:ext cx="2284111" cy="26562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7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06. </a:t>
            </a:r>
            <a:r>
              <a:rPr lang="ko-KR" altLang="en-US" dirty="0"/>
              <a:t>웹 </a:t>
            </a:r>
            <a:r>
              <a:rPr lang="en-US" altLang="ko-KR" dirty="0"/>
              <a:t>3.0</a:t>
            </a:r>
            <a:r>
              <a:rPr lang="ko-KR" altLang="en-US" dirty="0"/>
              <a:t>과 메타버스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ED9228D-69CD-1CC5-6F67-B706FF906A0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97563"/>
            <a:ext cx="7632402" cy="4812788"/>
          </a:xfrm>
        </p:spPr>
      </p:pic>
      <p:sp>
        <p:nvSpPr>
          <p:cNvPr id="4" name="직사각형 3"/>
          <p:cNvSpPr/>
          <p:nvPr/>
        </p:nvSpPr>
        <p:spPr>
          <a:xfrm>
            <a:off x="467097" y="5875519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9066" y="966565"/>
            <a:ext cx="2353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highlight>
                  <a:srgbClr val="00FFFF"/>
                </a:highlight>
              </a:rPr>
              <a:t>II. </a:t>
            </a:r>
            <a:r>
              <a:rPr lang="ko-KR" altLang="en-US" sz="2000" b="1" dirty="0">
                <a:highlight>
                  <a:srgbClr val="00FFFF"/>
                </a:highlight>
              </a:rPr>
              <a:t>메타버스 생태계</a:t>
            </a:r>
            <a:endParaRPr lang="ko-KR" altLang="en-US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5651673" y="3197763"/>
            <a:ext cx="1764356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94017" y="3803957"/>
            <a:ext cx="1764356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40830" y="3803957"/>
            <a:ext cx="1764356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97744" y="2548542"/>
            <a:ext cx="1764356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79466" y="4348742"/>
            <a:ext cx="1982634" cy="43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6210351"/>
            <a:ext cx="7488832" cy="38146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에지 컴퓨팅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사용자 </a:t>
            </a:r>
            <a:r>
              <a:rPr lang="ko-KR" altLang="en-US" sz="1400" b="1" dirty="0">
                <a:solidFill>
                  <a:srgbClr val="FF0000"/>
                </a:solidFill>
              </a:rPr>
              <a:t>또는 데이터 소스의 </a:t>
            </a:r>
            <a:r>
              <a:rPr lang="ko-KR" altLang="en-US" sz="1400" b="1" u="sng" dirty="0">
                <a:solidFill>
                  <a:srgbClr val="FF0000"/>
                </a:solidFill>
              </a:rPr>
              <a:t>물리적인 위치나 그 근처에서 컴퓨팅을 수행</a:t>
            </a:r>
            <a:r>
              <a:rPr lang="ko-KR" altLang="en-US" sz="1400" b="1" dirty="0">
                <a:solidFill>
                  <a:srgbClr val="FF0000"/>
                </a:solidFill>
              </a:rPr>
              <a:t>하는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것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=&gt;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데이터를 </a:t>
            </a:r>
            <a:r>
              <a:rPr lang="ko-KR" altLang="en-US" sz="1400" b="1" dirty="0">
                <a:solidFill>
                  <a:srgbClr val="FF0000"/>
                </a:solidFill>
              </a:rPr>
              <a:t>그 생성 위치와 가까운 곳에서 처리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분석 및 저장하여 </a:t>
            </a:r>
            <a:r>
              <a:rPr lang="ko-KR" altLang="en-US" sz="1400" b="1" u="sng" dirty="0">
                <a:solidFill>
                  <a:srgbClr val="FF0000"/>
                </a:solidFill>
              </a:rPr>
              <a:t>실시간에 가까운 빠른 분석과 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응답이 가능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964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j-ea"/>
              </a:rPr>
              <a:t>메타버스 플랫폼과 쟁점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81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I. </a:t>
            </a:r>
            <a:r>
              <a:rPr lang="ko-KR" altLang="en-US" dirty="0">
                <a:highlight>
                  <a:srgbClr val="00FFFF"/>
                </a:highlight>
              </a:rPr>
              <a:t>주요 메타버스 플랫폼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en-US" altLang="ko-KR" sz="2000" dirty="0">
                <a:solidFill>
                  <a:srgbClr val="FF0000"/>
                </a:solidFill>
              </a:rPr>
              <a:t>1. </a:t>
            </a:r>
            <a:r>
              <a:rPr lang="ko-KR" altLang="en-US" sz="2000" dirty="0">
                <a:solidFill>
                  <a:srgbClr val="FF0000"/>
                </a:solidFill>
              </a:rPr>
              <a:t>세컨드 라이프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모든 메타버스가 참고하는 </a:t>
            </a:r>
            <a:r>
              <a:rPr lang="ko-KR" altLang="en-US" sz="1800" u="sng" dirty="0">
                <a:solidFill>
                  <a:srgbClr val="FF0000"/>
                </a:solidFill>
              </a:rPr>
              <a:t>초기 모델이자 최초의 가상세계 서비스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dirty="0"/>
              <a:t>2000</a:t>
            </a:r>
            <a:r>
              <a:rPr lang="ko-KR" altLang="en-US" sz="1800" dirty="0"/>
              <a:t>년대 후반 사용자 수가 급감</a:t>
            </a:r>
            <a:endParaRPr lang="en-US" altLang="ko-KR" sz="1800" dirty="0"/>
          </a:p>
          <a:p>
            <a:pPr lvl="3"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7" name="그림 6" descr="텍스트, 바닥, 실내, 식탁이(가) 표시된 사진&#10;&#10;자동 생성된 설명">
            <a:extLst>
              <a:ext uri="{FF2B5EF4-FFF2-40B4-BE49-F238E27FC236}">
                <a16:creationId xmlns:a16="http://schemas.microsoft.com/office/drawing/2014/main" id="{2D019233-C77E-F63A-36D9-4E2D73635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06259"/>
            <a:ext cx="5472608" cy="34469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47664" y="6366040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94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2. </a:t>
            </a:r>
            <a:r>
              <a:rPr lang="ko-KR" altLang="en-US" sz="2000" dirty="0"/>
              <a:t>마인크래프트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마이크로소프트가 공급하는 </a:t>
            </a:r>
            <a:r>
              <a:rPr lang="ko-KR" altLang="en-US" sz="1800" dirty="0">
                <a:solidFill>
                  <a:srgbClr val="FF0000"/>
                </a:solidFill>
              </a:rPr>
              <a:t>게임형 메타버스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42E8E1-2B37-1159-E060-DE6A0A56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7056784" cy="45512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584" y="6421262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61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3. </a:t>
            </a:r>
            <a:r>
              <a:rPr lang="ko-KR" altLang="en-US" sz="2000" dirty="0" err="1"/>
              <a:t>로블록스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메타버스 붐을 이끈 </a:t>
            </a:r>
            <a:r>
              <a:rPr lang="ko-KR" altLang="en-US" sz="1800" dirty="0">
                <a:solidFill>
                  <a:srgbClr val="FF0000"/>
                </a:solidFill>
              </a:rPr>
              <a:t>게임형 메타버스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9A9AC88-939A-3F86-DDE6-C62F1F82F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" y="2311102"/>
            <a:ext cx="7534275" cy="42862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04862" y="6250663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99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4. </a:t>
            </a:r>
            <a:r>
              <a:rPr lang="ko-KR" altLang="en-US" sz="2000" dirty="0" err="1"/>
              <a:t>제페토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dirty="0"/>
              <a:t>AR</a:t>
            </a:r>
            <a:r>
              <a:rPr lang="ko-KR" altLang="en-US" sz="1800" dirty="0"/>
              <a:t>을 활용하는 </a:t>
            </a:r>
            <a:r>
              <a:rPr lang="en-US" altLang="ko-KR" sz="1800" dirty="0">
                <a:solidFill>
                  <a:srgbClr val="FF0000"/>
                </a:solidFill>
              </a:rPr>
              <a:t>SNS</a:t>
            </a:r>
            <a:r>
              <a:rPr lang="ko-KR" altLang="en-US" sz="1800" dirty="0">
                <a:solidFill>
                  <a:srgbClr val="FF0000"/>
                </a:solidFill>
              </a:rPr>
              <a:t>형 메타버스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7EC884-A3FD-2BC8-ADA7-B816A97BC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" y="2204864"/>
            <a:ext cx="7553325" cy="4276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2811" y="6125375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995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346938"/>
            <a:ext cx="9144000" cy="465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AAD79E-B7ED-4531-BA58-C31B5A964A67}"/>
              </a:ext>
            </a:extLst>
          </p:cNvPr>
          <p:cNvSpPr/>
          <p:nvPr/>
        </p:nvSpPr>
        <p:spPr>
          <a:xfrm>
            <a:off x="1992163" y="3946474"/>
            <a:ext cx="7151837" cy="2054277"/>
          </a:xfrm>
          <a:prstGeom prst="rect">
            <a:avLst/>
          </a:prstGeom>
          <a:solidFill>
            <a:srgbClr val="141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메타버스 용어의 유래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84AA-07F2-4B54-BA30-C8A1313F3FAE}"/>
              </a:ext>
            </a:extLst>
          </p:cNvPr>
          <p:cNvSpPr/>
          <p:nvPr/>
        </p:nvSpPr>
        <p:spPr>
          <a:xfrm>
            <a:off x="257009" y="2134397"/>
            <a:ext cx="8528995" cy="1313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</a:t>
            </a:r>
            <a:r>
              <a:rPr kumimoji="0" lang="en-US" altLang="ko-KR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이상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뜻하는 그리스어 메타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(Meta)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‘</a:t>
            </a: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 또는 </a:t>
            </a:r>
            <a:r>
              <a:rPr kumimoji="0" lang="ko-KR" altLang="en-US" sz="1500" b="1" u="sng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우주</a:t>
            </a:r>
            <a:r>
              <a:rPr kumimoji="0" lang="ko-KR" altLang="en-US" sz="15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’를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뜻하는 유니버스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(Universe)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합성어</a:t>
            </a: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1992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미국 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SF 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소설가 닐 </a:t>
            </a:r>
            <a:r>
              <a:rPr kumimoji="0" lang="ko-KR" altLang="en-US" sz="15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스티븐슨의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</a:t>
            </a:r>
            <a:r>
              <a:rPr kumimoji="0" lang="en-US" altLang="ko-KR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Snow Crash’</a:t>
            </a:r>
            <a:r>
              <a:rPr kumimoji="0" lang="ko-KR" altLang="en-US" sz="15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 소설에서 처음 사용</a:t>
            </a:r>
            <a:endParaRPr kumimoji="0" lang="en-US" altLang="ko-KR" sz="15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3F3F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07169" indent="-207169" defTabSz="685800" fontAlgn="auto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110000"/>
              <a:buFont typeface="Arial" panose="020B0604020202020204" pitchFamily="34" charset="0"/>
              <a:buChar char="•"/>
            </a:pPr>
            <a:r>
              <a:rPr kumimoji="0" lang="ko-KR" altLang="en-US" sz="1500" b="1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r>
              <a:rPr kumimoji="0" lang="en-US" altLang="ko-KR" sz="1500" b="1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en-US" sz="1500" b="1" u="sng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kumimoji="0" lang="ko-KR" altLang="en-US" sz="1500" b="1" u="sng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아바타’라는</a:t>
            </a: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용어와 함께</a:t>
            </a:r>
            <a:r>
              <a:rPr kumimoji="0" lang="en-US" altLang="ko-KR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세계의 ‘우주</a:t>
            </a:r>
            <a:r>
              <a:rPr kumimoji="0" lang="en-US" altLang="ko-KR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(universe)’</a:t>
            </a: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부합하는 인터넷 기반의 </a:t>
            </a:r>
            <a:r>
              <a:rPr kumimoji="0" lang="en-US" altLang="ko-KR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가상세계를 </a:t>
            </a:r>
            <a:r>
              <a:rPr kumimoji="0" lang="en-US" altLang="ko-KR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500" b="1" u="sng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메타버스라고</a:t>
            </a:r>
            <a:r>
              <a:rPr kumimoji="0" lang="ko-KR" altLang="en-US" sz="1500" b="1" u="sng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명명함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54F20D-F377-451D-85C7-6F2291C8B4BD}"/>
              </a:ext>
            </a:extLst>
          </p:cNvPr>
          <p:cNvSpPr/>
          <p:nvPr/>
        </p:nvSpPr>
        <p:spPr>
          <a:xfrm>
            <a:off x="199137" y="1556587"/>
            <a:ext cx="63677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7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Meta</a:t>
            </a:r>
            <a:r>
              <a:rPr lang="en-US" altLang="ko-KR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(</a:t>
            </a: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초월</a:t>
            </a:r>
            <a:r>
              <a:rPr lang="en-US" altLang="ko-KR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, </a:t>
            </a: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그 이상</a:t>
            </a:r>
            <a:r>
              <a:rPr lang="en-US" altLang="ko-KR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)</a:t>
            </a:r>
            <a:r>
              <a:rPr lang="en-US" altLang="ko-KR" sz="27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 + Universe</a:t>
            </a:r>
            <a:r>
              <a:rPr lang="en-US" altLang="ko-KR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(</a:t>
            </a: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세상</a:t>
            </a:r>
            <a:r>
              <a:rPr lang="en-US" altLang="ko-KR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, </a:t>
            </a:r>
            <a:r>
              <a:rPr lang="ko-KR" altLang="en-US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우주</a:t>
            </a:r>
            <a:r>
              <a:rPr lang="en-US" altLang="ko-KR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F55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54EF930-CF9C-42F9-BFAC-102C40E78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2FC2C7-D057-4298-99F3-108FF88803EB}"/>
              </a:ext>
            </a:extLst>
          </p:cNvPr>
          <p:cNvSpPr/>
          <p:nvPr/>
        </p:nvSpPr>
        <p:spPr>
          <a:xfrm>
            <a:off x="0" y="3940133"/>
            <a:ext cx="2135038" cy="2060618"/>
          </a:xfrm>
          <a:prstGeom prst="rect">
            <a:avLst/>
          </a:prstGeom>
          <a:gradFill>
            <a:gsLst>
              <a:gs pos="0">
                <a:srgbClr val="161614"/>
              </a:gs>
              <a:gs pos="84000">
                <a:srgbClr val="232321"/>
              </a:gs>
              <a:gs pos="50000">
                <a:srgbClr val="2528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49" name="_x408810704" descr="EMB00003d8c3155">
            <a:extLst>
              <a:ext uri="{FF2B5EF4-FFF2-40B4-BE49-F238E27FC236}">
                <a16:creationId xmlns:a16="http://schemas.microsoft.com/office/drawing/2014/main" id="{1EEEBCFD-F379-42B7-8A17-3718BE56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986" y="3472031"/>
            <a:ext cx="1552755" cy="239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alking to Neal Stephenson, Whose New Novel, &amp;#39;Fall,&amp;#39; is at No. 14 - The New  York Times">
            <a:extLst>
              <a:ext uri="{FF2B5EF4-FFF2-40B4-BE49-F238E27FC236}">
                <a16:creationId xmlns:a16="http://schemas.microsoft.com/office/drawing/2014/main" id="{A3BBD14E-30B8-4376-9B3E-F5E36920C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7"/>
          <a:stretch/>
        </p:blipFill>
        <p:spPr bwMode="auto">
          <a:xfrm>
            <a:off x="323491" y="3946474"/>
            <a:ext cx="1811547" cy="20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4F55F4-44F7-422B-908D-2880374FA1F8}"/>
              </a:ext>
            </a:extLst>
          </p:cNvPr>
          <p:cNvSpPr/>
          <p:nvPr/>
        </p:nvSpPr>
        <p:spPr>
          <a:xfrm>
            <a:off x="1442753" y="5083101"/>
            <a:ext cx="2558826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kumimoji="0" lang="ko-KR" altLang="en-US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kumimoji="0" lang="en-US" altLang="ko-KR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https://www.nytimes.com/2019/06/28/books/review</a:t>
            </a:r>
            <a:br>
              <a:rPr kumimoji="0" lang="en-US" altLang="ko-KR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/best-seller-neal-stephenson-fall.html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706832-C234-4A09-BC26-270543263BE1}"/>
              </a:ext>
            </a:extLst>
          </p:cNvPr>
          <p:cNvSpPr/>
          <p:nvPr/>
        </p:nvSpPr>
        <p:spPr>
          <a:xfrm>
            <a:off x="1417973" y="4388164"/>
            <a:ext cx="2558826" cy="523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닐 </a:t>
            </a:r>
            <a:r>
              <a:rPr kumimoji="0" lang="ko-KR" altLang="en-US" sz="13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스티븐슨</a:t>
            </a:r>
            <a: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kumimoji="0" lang="en-US" altLang="ko-KR" sz="13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200" spc="-11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652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(Neal Stephenson)</a:t>
            </a:r>
          </a:p>
        </p:txBody>
      </p:sp>
    </p:spTree>
    <p:extLst>
      <p:ext uri="{BB962C8B-B14F-4D97-AF65-F5344CB8AC3E}">
        <p14:creationId xmlns:p14="http://schemas.microsoft.com/office/powerpoint/2010/main" val="643446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en-US" altLang="ko-KR" sz="2000" dirty="0">
                <a:solidFill>
                  <a:srgbClr val="FF0000"/>
                </a:solidFill>
              </a:rPr>
              <a:t>5.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게더타운</a:t>
            </a: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**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u="sng" dirty="0">
                <a:solidFill>
                  <a:srgbClr val="FF0000"/>
                </a:solidFill>
              </a:rPr>
              <a:t>재택근무와 화상회의에 적합한 오피스 메타버스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줌 피로 현상을 해결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0227167-1BB2-B836-83D5-3816E0D16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110" y="2636912"/>
            <a:ext cx="5871780" cy="41144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59632" y="6414743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758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   6. </a:t>
            </a:r>
            <a:r>
              <a:rPr lang="ko-KR" altLang="en-US" sz="2000" dirty="0" err="1">
                <a:solidFill>
                  <a:srgbClr val="FF0000"/>
                </a:solidFill>
              </a:rPr>
              <a:t>코스페이시스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</a:rPr>
              <a:t>에듀</a:t>
            </a:r>
            <a:endParaRPr lang="ko-KR" altLang="en-US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u="sng" dirty="0">
                <a:solidFill>
                  <a:srgbClr val="FF0000"/>
                </a:solidFill>
              </a:rPr>
              <a:t>VR</a:t>
            </a:r>
            <a:r>
              <a:rPr lang="ko-KR" altLang="en-US" sz="1800" u="sng" dirty="0">
                <a:solidFill>
                  <a:srgbClr val="FF0000"/>
                </a:solidFill>
              </a:rPr>
              <a:t>과 </a:t>
            </a:r>
            <a:r>
              <a:rPr lang="en-US" altLang="ko-KR" sz="1800" u="sng" dirty="0">
                <a:solidFill>
                  <a:srgbClr val="FF0000"/>
                </a:solidFill>
              </a:rPr>
              <a:t>AR </a:t>
            </a:r>
            <a:r>
              <a:rPr lang="ko-KR" altLang="en-US" sz="1800" u="sng" dirty="0">
                <a:solidFill>
                  <a:srgbClr val="FF0000"/>
                </a:solidFill>
              </a:rPr>
              <a:t>콘텐츠를 제작하고 실행하는 플랫폼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코드를 작성해 콘텐츠에 상호작용 적용</a:t>
            </a:r>
            <a:endParaRPr lang="en-US" altLang="ko-KR" sz="18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3E58678-E834-8071-6C39-33F0617D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61307"/>
            <a:ext cx="5472608" cy="40119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47664" y="6467888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30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7. </a:t>
            </a:r>
            <a:r>
              <a:rPr lang="ko-KR" altLang="en-US" sz="2000" dirty="0"/>
              <a:t>더 </a:t>
            </a:r>
            <a:r>
              <a:rPr lang="ko-KR" altLang="en-US" sz="2000" dirty="0" err="1"/>
              <a:t>샌드박스</a:t>
            </a:r>
            <a:endParaRPr lang="ko-KR" altLang="en-US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블록체인 기반 </a:t>
            </a:r>
            <a:r>
              <a:rPr lang="ko-KR" altLang="en-US" sz="1800" dirty="0"/>
              <a:t>게임형 메타버스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EEF45-F843-C75D-73D6-4DB23C195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4864"/>
            <a:ext cx="6912768" cy="45588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6513104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201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8. </a:t>
            </a:r>
            <a:r>
              <a:rPr lang="ko-KR" altLang="en-US" sz="2000" dirty="0" err="1"/>
              <a:t>디센트럴랜드</a:t>
            </a:r>
            <a:endParaRPr lang="ko-KR" altLang="en-US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탈중앙화 지향하는 </a:t>
            </a:r>
            <a:r>
              <a:rPr lang="ko-KR" altLang="en-US" sz="1800" dirty="0">
                <a:solidFill>
                  <a:srgbClr val="FF0000"/>
                </a:solidFill>
              </a:rPr>
              <a:t>블록체인 메타버스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dirty="0"/>
              <a:t>DAO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1F77FB-87F8-B151-9823-4929F9971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6624736" cy="40342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99592" y="6522642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96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en-US" altLang="ko-KR" sz="2000" dirty="0">
                <a:solidFill>
                  <a:srgbClr val="FF0000"/>
                </a:solidFill>
              </a:rPr>
              <a:t>9. </a:t>
            </a:r>
            <a:r>
              <a:rPr lang="ko-KR" altLang="en-US" sz="2000" dirty="0" err="1">
                <a:solidFill>
                  <a:srgbClr val="FF0000"/>
                </a:solidFill>
              </a:rPr>
              <a:t>이프랜드</a:t>
            </a:r>
            <a:endParaRPr lang="ko-KR" altLang="en-US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강연과 모임 중심 </a:t>
            </a:r>
            <a:r>
              <a:rPr lang="ko-KR" altLang="en-US" sz="1800" dirty="0">
                <a:solidFill>
                  <a:srgbClr val="FF0000"/>
                </a:solidFill>
              </a:rPr>
              <a:t>비즈니스 플랫폼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69C03D-B301-5C95-2151-2341BE27A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15592"/>
            <a:ext cx="6192688" cy="416573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87624" y="6078072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179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ighlight>
                  <a:srgbClr val="00FFFF"/>
                </a:highlight>
              </a:rPr>
              <a:t> II. </a:t>
            </a:r>
            <a:r>
              <a:rPr lang="ko-KR" altLang="en-US" dirty="0">
                <a:highlight>
                  <a:srgbClr val="00FFFF"/>
                </a:highlight>
              </a:rPr>
              <a:t>메타버스 쟁점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   1. </a:t>
            </a:r>
            <a:r>
              <a:rPr lang="ko-KR" altLang="en-US" sz="2000" dirty="0">
                <a:solidFill>
                  <a:srgbClr val="FF0000"/>
                </a:solidFill>
              </a:rPr>
              <a:t>메타버스와 범죄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새로운 기술과 소통방식이 새로운 범죄를 만듦</a:t>
            </a:r>
            <a:endParaRPr lang="en-US" altLang="ko-KR" sz="1600" dirty="0"/>
          </a:p>
          <a:p>
            <a:pPr lvl="3">
              <a:buClr>
                <a:srgbClr val="3C479D"/>
              </a:buClr>
            </a:pPr>
            <a:r>
              <a:rPr lang="ko-KR" altLang="en-US" sz="1600" dirty="0" err="1"/>
              <a:t>햅틱</a:t>
            </a:r>
            <a:r>
              <a:rPr lang="ko-KR" altLang="en-US" sz="1600" dirty="0"/>
              <a:t> 수트</a:t>
            </a:r>
            <a:endParaRPr lang="en-US" altLang="ko-KR" sz="1600" dirty="0"/>
          </a:p>
          <a:p>
            <a:pPr lvl="2">
              <a:buClr>
                <a:srgbClr val="3C479D"/>
              </a:buClr>
            </a:pPr>
            <a:r>
              <a:rPr lang="ko-KR" altLang="en-US" sz="1800" dirty="0"/>
              <a:t>게임 아이템 절도를 처벌한 사례</a:t>
            </a:r>
            <a:endParaRPr lang="en-US" altLang="ko-KR" sz="1800" dirty="0"/>
          </a:p>
          <a:p>
            <a:pPr lvl="2">
              <a:buClr>
                <a:srgbClr val="3C479D"/>
              </a:buClr>
            </a:pPr>
            <a:r>
              <a:rPr lang="en-US" altLang="ko-KR" sz="1800" dirty="0"/>
              <a:t>‘</a:t>
            </a:r>
            <a:r>
              <a:rPr lang="ko-KR" altLang="en-US" sz="1800" dirty="0"/>
              <a:t>메타버스 경찰</a:t>
            </a:r>
            <a:r>
              <a:rPr lang="en-US" altLang="ko-KR" sz="1800" dirty="0"/>
              <a:t>’</a:t>
            </a:r>
            <a:r>
              <a:rPr lang="ko-KR" altLang="en-US" sz="1800" dirty="0"/>
              <a:t>이 필요하다는 주장</a:t>
            </a:r>
            <a:endParaRPr lang="en-US" altLang="ko-KR" sz="1800" dirty="0"/>
          </a:p>
          <a:p>
            <a:pPr lvl="2">
              <a:buClr>
                <a:srgbClr val="3C479D"/>
              </a:buClr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2000" dirty="0"/>
              <a:t>   2. </a:t>
            </a:r>
            <a:r>
              <a:rPr lang="ko-KR" altLang="en-US" sz="2000" dirty="0">
                <a:solidFill>
                  <a:srgbClr val="FF0000"/>
                </a:solidFill>
              </a:rPr>
              <a:t>가상자산 해킹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메타버스에서 거래되는 자산의 가치 성장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가상자산 탈취</a:t>
            </a:r>
            <a:r>
              <a:rPr lang="en-US" altLang="ko-KR" sz="1800" dirty="0"/>
              <a:t>, </a:t>
            </a:r>
            <a:r>
              <a:rPr lang="ko-KR" altLang="en-US" sz="1800" dirty="0"/>
              <a:t>자금 세탁 등 암호화폐 범죄 급증</a:t>
            </a:r>
            <a:endParaRPr lang="en-US" altLang="ko-KR" sz="2200" dirty="0"/>
          </a:p>
        </p:txBody>
      </p:sp>
      <p:sp>
        <p:nvSpPr>
          <p:cNvPr id="5" name="직사각형 4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0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3. </a:t>
            </a:r>
            <a:r>
              <a:rPr lang="ko-KR" altLang="en-US" sz="2000" dirty="0" smtClean="0">
                <a:solidFill>
                  <a:srgbClr val="FF0000"/>
                </a:solidFill>
              </a:rPr>
              <a:t>개인정보 보호 </a:t>
            </a:r>
            <a:r>
              <a:rPr lang="ko-KR" altLang="en-US" sz="2000" dirty="0">
                <a:solidFill>
                  <a:srgbClr val="FF0000"/>
                </a:solidFill>
              </a:rPr>
              <a:t>문제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개인의 생체 데이터 악용될 우려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해킹으로 생체인식 데이터 도난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95BAEC-47B1-8F52-E6D4-C4DD57B87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852936"/>
            <a:ext cx="5040560" cy="26693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5354886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98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smtClean="0"/>
              <a:t>메타버스 </a:t>
            </a:r>
            <a:r>
              <a:rPr lang="ko-KR" altLang="en-US" sz="1800" dirty="0"/>
              <a:t>주요 사용자인 어린이</a:t>
            </a:r>
            <a:r>
              <a:rPr lang="en-US" altLang="ko-KR" sz="1800" dirty="0"/>
              <a:t>, </a:t>
            </a:r>
            <a:r>
              <a:rPr lang="ko-KR" altLang="en-US" sz="1800" dirty="0"/>
              <a:t>청소년 대상 범죄 발생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또래 간 욕설</a:t>
            </a:r>
            <a:r>
              <a:rPr lang="en-US" altLang="ko-KR" sz="1800" dirty="0"/>
              <a:t>, </a:t>
            </a:r>
            <a:r>
              <a:rPr lang="ko-KR" altLang="en-US" sz="1800" dirty="0"/>
              <a:t>사이버폭력</a:t>
            </a:r>
            <a:r>
              <a:rPr lang="en-US" altLang="ko-KR" sz="1800" dirty="0"/>
              <a:t>, </a:t>
            </a:r>
            <a:r>
              <a:rPr lang="ko-KR" altLang="en-US" sz="1800" dirty="0"/>
              <a:t>루머 유포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가상공간에서의 괴롭힘</a:t>
            </a:r>
            <a:endParaRPr lang="en-US" altLang="ko-KR" sz="1800" dirty="0"/>
          </a:p>
        </p:txBody>
      </p:sp>
      <p:pic>
        <p:nvPicPr>
          <p:cNvPr id="5" name="그림 4" descr="텍스트, 패브릭이(가) 표시된 사진&#10;&#10;자동 생성된 설명">
            <a:extLst>
              <a:ext uri="{FF2B5EF4-FFF2-40B4-BE49-F238E27FC236}">
                <a16:creationId xmlns:a16="http://schemas.microsoft.com/office/drawing/2014/main" id="{75F63810-291E-FBF0-5109-C449886D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212976"/>
            <a:ext cx="4032448" cy="265787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95736" y="5699435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06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en-US" altLang="ko-KR" sz="2000" dirty="0" smtClean="0"/>
              <a:t>4. </a:t>
            </a:r>
            <a:r>
              <a:rPr lang="ko-KR" altLang="en-US" sz="2000" dirty="0">
                <a:solidFill>
                  <a:srgbClr val="FF0000"/>
                </a:solidFill>
              </a:rPr>
              <a:t>메타버스 중독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인터넷보다도 강한 중독성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디지털 중독 징후에 주의해야 함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2C2BD0-40C2-DCA6-DFCA-0055AEB24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2780928"/>
            <a:ext cx="4320482" cy="33220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51720" y="5871865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8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3C479D"/>
                </a:solidFill>
              </a:rPr>
              <a:t>07. </a:t>
            </a:r>
            <a:r>
              <a:rPr lang="ko-KR" altLang="en-US" dirty="0"/>
              <a:t>메타버스 플랫폼과 쟁점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en-US" altLang="ko-KR" sz="2000" dirty="0" smtClean="0"/>
              <a:t>5. </a:t>
            </a:r>
            <a:r>
              <a:rPr lang="ko-KR" altLang="en-US" sz="2000" dirty="0">
                <a:solidFill>
                  <a:srgbClr val="FF0000"/>
                </a:solidFill>
              </a:rPr>
              <a:t>접근 격차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>
                <a:solidFill>
                  <a:srgbClr val="FF0000"/>
                </a:solidFill>
              </a:rPr>
              <a:t>현재의 인터넷 접근 격차처럼 메타버스 접근 격차 발생할 것으로 예상됨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사회</a:t>
            </a:r>
            <a:r>
              <a:rPr lang="en-US" altLang="ko-KR" sz="1800" dirty="0"/>
              <a:t>, </a:t>
            </a:r>
            <a:r>
              <a:rPr lang="ko-KR" altLang="en-US" sz="1800" dirty="0"/>
              <a:t>경제</a:t>
            </a:r>
            <a:r>
              <a:rPr lang="en-US" altLang="ko-KR" sz="1800" dirty="0"/>
              <a:t>, </a:t>
            </a:r>
            <a:r>
              <a:rPr lang="ko-KR" altLang="en-US" sz="1800" dirty="0"/>
              <a:t>문화적 불평등과 빈부의 격차 </a:t>
            </a:r>
            <a:r>
              <a:rPr lang="ko-KR" altLang="en-US" sz="1800" dirty="0" smtClean="0"/>
              <a:t>심화 시킬 </a:t>
            </a:r>
            <a:r>
              <a:rPr lang="ko-KR" altLang="en-US" sz="1800" dirty="0"/>
              <a:t>수 있음</a:t>
            </a:r>
            <a:endParaRPr lang="en-US" altLang="ko-KR" sz="1800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F585DBFB-205B-B858-6102-A290E393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1" y="2699618"/>
            <a:ext cx="7433218" cy="41137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7544" y="6523168"/>
            <a:ext cx="936104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04448" y="6669360"/>
            <a:ext cx="50405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25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908720"/>
            <a:ext cx="9144000" cy="465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메타버스 개념의 이해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346938"/>
            <a:ext cx="9144000" cy="46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5C383B60-081B-4AAF-9833-F89A4517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5" y="1268760"/>
            <a:ext cx="8635534" cy="42937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1043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346938"/>
            <a:ext cx="9144000" cy="465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메타버스 구현 주요 기반 기술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346938"/>
            <a:ext cx="9144000" cy="46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F5B8BE-2960-4E42-BF11-3930B863DCAA}"/>
              </a:ext>
            </a:extLst>
          </p:cNvPr>
          <p:cNvSpPr/>
          <p:nvPr/>
        </p:nvSpPr>
        <p:spPr>
          <a:xfrm>
            <a:off x="144749" y="1117890"/>
            <a:ext cx="8999251" cy="5119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BDB861D-38F0-48D5-A261-6558DF4C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44580"/>
            <a:ext cx="8448716" cy="48561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5704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346938"/>
            <a:ext cx="9144000" cy="465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시대별 </a:t>
            </a:r>
            <a:r>
              <a:rPr lang="en-US" altLang="ko-KR" dirty="0"/>
              <a:t>ICT </a:t>
            </a:r>
            <a:r>
              <a:rPr lang="ko-KR" altLang="en-US" dirty="0"/>
              <a:t>패러다임의 변화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346938"/>
            <a:ext cx="9144000" cy="465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F5B8BE-2960-4E42-BF11-3930B863DCAA}"/>
              </a:ext>
            </a:extLst>
          </p:cNvPr>
          <p:cNvSpPr/>
          <p:nvPr/>
        </p:nvSpPr>
        <p:spPr>
          <a:xfrm>
            <a:off x="0" y="1360386"/>
            <a:ext cx="9144000" cy="465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980ED-A692-460F-8B4B-AB9843E7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412776"/>
            <a:ext cx="8415111" cy="34563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5868144" y="4149080"/>
            <a:ext cx="2736304" cy="733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0F7988-1927-4DFE-B2E5-C661EA45602F}"/>
              </a:ext>
            </a:extLst>
          </p:cNvPr>
          <p:cNvSpPr/>
          <p:nvPr/>
        </p:nvSpPr>
        <p:spPr>
          <a:xfrm>
            <a:off x="0" y="1346938"/>
            <a:ext cx="9144000" cy="465381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solidFill>
                <a:prstClr val="white"/>
              </a:solidFill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메타버스 개념도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302963-F92D-4F91-8234-B4903B4BF6FC}"/>
              </a:ext>
            </a:extLst>
          </p:cNvPr>
          <p:cNvGrpSpPr/>
          <p:nvPr/>
        </p:nvGrpSpPr>
        <p:grpSpPr>
          <a:xfrm>
            <a:off x="323528" y="980728"/>
            <a:ext cx="8424936" cy="5112568"/>
            <a:chOff x="1778519" y="1361395"/>
            <a:chExt cx="8532293" cy="4806042"/>
          </a:xfrm>
        </p:grpSpPr>
        <p:pic>
          <p:nvPicPr>
            <p:cNvPr id="20481" name="_x406861160" descr="EMB00003d8c31fd">
              <a:extLst>
                <a:ext uri="{FF2B5EF4-FFF2-40B4-BE49-F238E27FC236}">
                  <a16:creationId xmlns:a16="http://schemas.microsoft.com/office/drawing/2014/main" id="{531DCA48-8119-4788-82EC-14C02A37A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87" y="1361395"/>
              <a:ext cx="8429625" cy="469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DFD6506-C01E-405F-A335-9FF96C025D02}"/>
                </a:ext>
              </a:extLst>
            </p:cNvPr>
            <p:cNvSpPr/>
            <p:nvPr/>
          </p:nvSpPr>
          <p:spPr>
            <a:xfrm>
              <a:off x="1778519" y="1361395"/>
              <a:ext cx="2269605" cy="58102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solidFill>
                  <a:prstClr val="white"/>
                </a:solidFill>
                <a:latin typeface="Calibri" panose="020F0502020204030204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259C7B-DEF6-445D-9EE9-0C4D7C2D37B8}"/>
                </a:ext>
              </a:extLst>
            </p:cNvPr>
            <p:cNvSpPr/>
            <p:nvPr/>
          </p:nvSpPr>
          <p:spPr>
            <a:xfrm>
              <a:off x="1866818" y="5586413"/>
              <a:ext cx="3105150" cy="58102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solidFill>
                  <a:prstClr val="white"/>
                </a:solidFill>
                <a:latin typeface="Calibri" panose="020F0502020204030204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5C8D0B7-9D89-428E-8328-D1DEFE54632E}"/>
                </a:ext>
              </a:extLst>
            </p:cNvPr>
            <p:cNvSpPr/>
            <p:nvPr/>
          </p:nvSpPr>
          <p:spPr>
            <a:xfrm>
              <a:off x="2139171" y="5618904"/>
              <a:ext cx="2734917" cy="27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6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r>
                <a:rPr kumimoji="0" lang="ko-KR" altLang="en-US" sz="6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출처</a:t>
              </a:r>
              <a:r>
                <a:rPr kumimoji="0" lang="en-US" altLang="ko-KR" sz="6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 </a:t>
              </a:r>
              <a:r>
                <a:rPr kumimoji="0" lang="ko-KR" altLang="en-US" sz="60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메리츠증권</a:t>
              </a:r>
              <a:r>
                <a:rPr kumimoji="0" lang="ko-KR" altLang="en-US" sz="6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리서치센터</a:t>
              </a:r>
              <a:endParaRPr kumimoji="0" lang="en-US" altLang="ko-KR" sz="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79642" y="5385801"/>
            <a:ext cx="1084046" cy="334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36096" y="1916832"/>
            <a:ext cx="2736304" cy="2952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41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3_5-1.교수우측위치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5-1.교수우측위치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11840</TotalTime>
  <Words>1873</Words>
  <Application>Microsoft Office PowerPoint</Application>
  <PresentationFormat>화면 슬라이드 쇼(4:3)</PresentationFormat>
  <Paragraphs>318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59</vt:i4>
      </vt:variant>
    </vt:vector>
  </HeadingPairs>
  <TitlesOfParts>
    <vt:vector size="77" baseType="lpstr">
      <vt:lpstr>Arial</vt:lpstr>
      <vt:lpstr>Wingdings</vt:lpstr>
      <vt:lpstr>함초롬바탕</vt:lpstr>
      <vt:lpstr>Times New Roman</vt:lpstr>
      <vt:lpstr>Verdana</vt:lpstr>
      <vt:lpstr>Calibri</vt:lpstr>
      <vt:lpstr>Rajdhani Bold</vt:lpstr>
      <vt:lpstr>HY견고딕</vt:lpstr>
      <vt:lpstr>맑은 고딕</vt:lpstr>
      <vt:lpstr>나눔고딕</vt:lpstr>
      <vt:lpstr>Tahoma</vt:lpstr>
      <vt:lpstr>나눔스퀘어 ExtraBold</vt:lpstr>
      <vt:lpstr>HY견명조</vt:lpstr>
      <vt:lpstr>나눔스퀘어 Bold</vt:lpstr>
      <vt:lpstr>굴림</vt:lpstr>
      <vt:lpstr>Office 테마</vt:lpstr>
      <vt:lpstr>3_5-1.교수우측위치</vt:lpstr>
      <vt:lpstr>4_5-1.교수우측위치</vt:lpstr>
      <vt:lpstr>Chapter 01 메타버스의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메타버스의 개념</vt:lpstr>
      <vt:lpstr>메타버스의 개념</vt:lpstr>
      <vt:lpstr>메타버스의 개념</vt:lpstr>
      <vt:lpstr>메타버스의 개념</vt:lpstr>
      <vt:lpstr>메타버스의 개념</vt:lpstr>
      <vt:lpstr>메타버스의 개념</vt:lpstr>
      <vt:lpstr>메타버스의 개념</vt:lpstr>
      <vt:lpstr>메타버스의 개념</vt:lpstr>
      <vt:lpstr>메타버스의 개념</vt:lpstr>
      <vt:lpstr>메타버스의 개념</vt:lpstr>
      <vt:lpstr>메타버스의 개념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 웹 3.0과 메타버스</vt:lpstr>
      <vt:lpstr>06. 웹 3.0과 메타버스</vt:lpstr>
      <vt:lpstr>06. 웹 3.0과 메타버스</vt:lpstr>
      <vt:lpstr>06. 웹 3.0과 메타버스</vt:lpstr>
      <vt:lpstr>06. 웹 3.0과 메타버스</vt:lpstr>
      <vt:lpstr>06. 웹 3.0과 메타버스</vt:lpstr>
      <vt:lpstr>06. 웹 3.0과 메타버스</vt:lpstr>
      <vt:lpstr>06. 웹 3.0과 메타버스</vt:lpstr>
      <vt:lpstr>PowerPoint 프레젠테이션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  <vt:lpstr>07. 메타버스 플랫폼과 쟁점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정기철</dc:creator>
  <cp:lastModifiedBy>admin</cp:lastModifiedBy>
  <cp:revision>1486</cp:revision>
  <dcterms:created xsi:type="dcterms:W3CDTF">2012-07-11T10:23:22Z</dcterms:created>
  <dcterms:modified xsi:type="dcterms:W3CDTF">2023-09-06T06:44:14Z</dcterms:modified>
</cp:coreProperties>
</file>